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sldIdLst>
    <p:sldId id="281" r:id="rId2"/>
    <p:sldId id="256" r:id="rId3"/>
    <p:sldId id="284" r:id="rId4"/>
    <p:sldId id="285" r:id="rId5"/>
    <p:sldId id="286" r:id="rId6"/>
    <p:sldId id="290" r:id="rId7"/>
    <p:sldId id="291" r:id="rId8"/>
    <p:sldId id="292" r:id="rId9"/>
    <p:sldId id="293" r:id="rId10"/>
    <p:sldId id="299" r:id="rId11"/>
    <p:sldId id="300" r:id="rId12"/>
    <p:sldId id="301" r:id="rId13"/>
    <p:sldId id="304" r:id="rId14"/>
    <p:sldId id="305" r:id="rId15"/>
    <p:sldId id="306" r:id="rId16"/>
    <p:sldId id="307" r:id="rId17"/>
    <p:sldId id="309" r:id="rId18"/>
    <p:sldId id="310" r:id="rId19"/>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Bookman Old Style" panose="020506040505050202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Bookman Old Style" panose="020506040505050202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Bookman Old Style" panose="020506040505050202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Bookman Old Style" panose="020506040505050202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Bookman Old Style" panose="02050604050505020204" pitchFamily="18" charset="0"/>
        <a:ea typeface="+mn-ea"/>
        <a:cs typeface="+mn-cs"/>
      </a:defRPr>
    </a:lvl5pPr>
    <a:lvl6pPr marL="2286000" algn="l" defTabSz="914400" rtl="0" eaLnBrk="1" latinLnBrk="0" hangingPunct="1">
      <a:defRPr sz="2000" b="1" kern="1200">
        <a:solidFill>
          <a:schemeClr val="tx1"/>
        </a:solidFill>
        <a:latin typeface="Bookman Old Style" panose="02050604050505020204" pitchFamily="18" charset="0"/>
        <a:ea typeface="+mn-ea"/>
        <a:cs typeface="+mn-cs"/>
      </a:defRPr>
    </a:lvl6pPr>
    <a:lvl7pPr marL="2743200" algn="l" defTabSz="914400" rtl="0" eaLnBrk="1" latinLnBrk="0" hangingPunct="1">
      <a:defRPr sz="2000" b="1" kern="1200">
        <a:solidFill>
          <a:schemeClr val="tx1"/>
        </a:solidFill>
        <a:latin typeface="Bookman Old Style" panose="02050604050505020204" pitchFamily="18" charset="0"/>
        <a:ea typeface="+mn-ea"/>
        <a:cs typeface="+mn-cs"/>
      </a:defRPr>
    </a:lvl7pPr>
    <a:lvl8pPr marL="3200400" algn="l" defTabSz="914400" rtl="0" eaLnBrk="1" latinLnBrk="0" hangingPunct="1">
      <a:defRPr sz="2000" b="1" kern="1200">
        <a:solidFill>
          <a:schemeClr val="tx1"/>
        </a:solidFill>
        <a:latin typeface="Bookman Old Style" panose="02050604050505020204" pitchFamily="18" charset="0"/>
        <a:ea typeface="+mn-ea"/>
        <a:cs typeface="+mn-cs"/>
      </a:defRPr>
    </a:lvl8pPr>
    <a:lvl9pPr marL="3657600" algn="l" defTabSz="914400" rtl="0" eaLnBrk="1" latinLnBrk="0" hangingPunct="1">
      <a:defRPr sz="2000" b="1" kern="1200">
        <a:solidFill>
          <a:schemeClr val="tx1"/>
        </a:solidFill>
        <a:latin typeface="Bookman Old Style" panose="02050604050505020204" pitchFamily="18"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54" d="100"/>
          <a:sy n="154" d="100"/>
        </p:scale>
        <p:origin x="2004" y="108"/>
      </p:cViewPr>
      <p:guideLst>
        <p:guide orient="horz" pos="2304"/>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C516EA3-770B-9E33-7ECD-308ACA72403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anose="02020603050405020304" pitchFamily="18" charset="0"/>
              </a:defRPr>
            </a:lvl1pPr>
          </a:lstStyle>
          <a:p>
            <a:endParaRPr lang="en-GB" altLang="en-US"/>
          </a:p>
        </p:txBody>
      </p:sp>
      <p:sp>
        <p:nvSpPr>
          <p:cNvPr id="59395" name="Rectangle 3">
            <a:extLst>
              <a:ext uri="{FF2B5EF4-FFF2-40B4-BE49-F238E27FC236}">
                <a16:creationId xmlns:a16="http://schemas.microsoft.com/office/drawing/2014/main" id="{5703F09F-BE14-55A0-364C-702775EE6E3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anose="02020603050405020304" pitchFamily="18" charset="0"/>
              </a:defRPr>
            </a:lvl1pPr>
          </a:lstStyle>
          <a:p>
            <a:endParaRPr lang="en-GB" altLang="en-US"/>
          </a:p>
        </p:txBody>
      </p:sp>
      <p:sp>
        <p:nvSpPr>
          <p:cNvPr id="59396" name="Rectangle 4">
            <a:extLst>
              <a:ext uri="{FF2B5EF4-FFF2-40B4-BE49-F238E27FC236}">
                <a16:creationId xmlns:a16="http://schemas.microsoft.com/office/drawing/2014/main" id="{D543C381-80E0-33DE-7D4F-7B319CE84A1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606125AE-F2AF-FB30-22A7-C0785D5B86C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9398" name="Rectangle 6">
            <a:extLst>
              <a:ext uri="{FF2B5EF4-FFF2-40B4-BE49-F238E27FC236}">
                <a16:creationId xmlns:a16="http://schemas.microsoft.com/office/drawing/2014/main" id="{9384D103-DA9E-B90C-A9DD-9453B5B34DC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anose="02020603050405020304" pitchFamily="18" charset="0"/>
              </a:defRPr>
            </a:lvl1pPr>
          </a:lstStyle>
          <a:p>
            <a:endParaRPr lang="en-GB" altLang="en-US"/>
          </a:p>
        </p:txBody>
      </p:sp>
      <p:sp>
        <p:nvSpPr>
          <p:cNvPr id="59399" name="Rectangle 7">
            <a:extLst>
              <a:ext uri="{FF2B5EF4-FFF2-40B4-BE49-F238E27FC236}">
                <a16:creationId xmlns:a16="http://schemas.microsoft.com/office/drawing/2014/main" id="{47FDC7A1-4134-5A6D-36F4-9F15C784DBE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FEAEF05E-A2FA-46F8-9368-5091665F7A4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83069A-DCFF-BE5C-9BA8-D505190D16B0}"/>
              </a:ext>
            </a:extLst>
          </p:cNvPr>
          <p:cNvSpPr>
            <a:spLocks noGrp="1" noChangeArrowheads="1"/>
          </p:cNvSpPr>
          <p:nvPr>
            <p:ph type="sldNum" sz="quarter" idx="5"/>
          </p:nvPr>
        </p:nvSpPr>
        <p:spPr>
          <a:ln/>
        </p:spPr>
        <p:txBody>
          <a:bodyPr/>
          <a:lstStyle/>
          <a:p>
            <a:fld id="{A33FA0B8-9026-4846-A4CE-689AF74BC987}" type="slidenum">
              <a:rPr lang="en-GB" altLang="en-US"/>
              <a:pPr/>
              <a:t>1</a:t>
            </a:fld>
            <a:endParaRPr lang="en-GB" altLang="en-US"/>
          </a:p>
        </p:txBody>
      </p:sp>
      <p:sp>
        <p:nvSpPr>
          <p:cNvPr id="60418" name="Rectangle 2">
            <a:extLst>
              <a:ext uri="{FF2B5EF4-FFF2-40B4-BE49-F238E27FC236}">
                <a16:creationId xmlns:a16="http://schemas.microsoft.com/office/drawing/2014/main" id="{3DC58E6C-9DCC-5983-3638-B8D5F51C85BB}"/>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710C0134-39FA-1321-EDDF-FE6B024438E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F31F2D-D6FA-64C4-0AAD-8BEA87086AA7}"/>
              </a:ext>
            </a:extLst>
          </p:cNvPr>
          <p:cNvSpPr>
            <a:spLocks noGrp="1" noChangeArrowheads="1"/>
          </p:cNvSpPr>
          <p:nvPr>
            <p:ph type="sldNum" sz="quarter" idx="5"/>
          </p:nvPr>
        </p:nvSpPr>
        <p:spPr>
          <a:ln/>
        </p:spPr>
        <p:txBody>
          <a:bodyPr/>
          <a:lstStyle/>
          <a:p>
            <a:fld id="{51564F82-5450-4387-990D-AF5E7191C0FB}" type="slidenum">
              <a:rPr lang="en-GB" altLang="en-US"/>
              <a:pPr/>
              <a:t>10</a:t>
            </a:fld>
            <a:endParaRPr lang="en-GB" altLang="en-US"/>
          </a:p>
        </p:txBody>
      </p:sp>
      <p:sp>
        <p:nvSpPr>
          <p:cNvPr id="69634" name="Rectangle 2">
            <a:extLst>
              <a:ext uri="{FF2B5EF4-FFF2-40B4-BE49-F238E27FC236}">
                <a16:creationId xmlns:a16="http://schemas.microsoft.com/office/drawing/2014/main" id="{EE58691C-DEB7-6643-C773-AD216A78EE3A}"/>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5596A383-CF34-C350-80DF-A8305E07902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2AF8DC-094D-5779-6604-FB8B3A724380}"/>
              </a:ext>
            </a:extLst>
          </p:cNvPr>
          <p:cNvSpPr>
            <a:spLocks noGrp="1" noChangeArrowheads="1"/>
          </p:cNvSpPr>
          <p:nvPr>
            <p:ph type="sldNum" sz="quarter" idx="5"/>
          </p:nvPr>
        </p:nvSpPr>
        <p:spPr>
          <a:ln/>
        </p:spPr>
        <p:txBody>
          <a:bodyPr/>
          <a:lstStyle/>
          <a:p>
            <a:fld id="{E0DF7254-A0DA-4D4E-A32A-DFE1FBC6570B}" type="slidenum">
              <a:rPr lang="en-GB" altLang="en-US"/>
              <a:pPr/>
              <a:t>11</a:t>
            </a:fld>
            <a:endParaRPr lang="en-GB" altLang="en-US"/>
          </a:p>
        </p:txBody>
      </p:sp>
      <p:sp>
        <p:nvSpPr>
          <p:cNvPr id="70658" name="Rectangle 2">
            <a:extLst>
              <a:ext uri="{FF2B5EF4-FFF2-40B4-BE49-F238E27FC236}">
                <a16:creationId xmlns:a16="http://schemas.microsoft.com/office/drawing/2014/main" id="{F5398F64-CA8E-5949-1B61-8136C2FD51DE}"/>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D97390F3-A18E-5A34-3FFA-B432C5A8DAB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BF5C0D-2FAC-FB79-636F-3653ECA8AAA5}"/>
              </a:ext>
            </a:extLst>
          </p:cNvPr>
          <p:cNvSpPr>
            <a:spLocks noGrp="1" noChangeArrowheads="1"/>
          </p:cNvSpPr>
          <p:nvPr>
            <p:ph type="sldNum" sz="quarter" idx="5"/>
          </p:nvPr>
        </p:nvSpPr>
        <p:spPr>
          <a:ln/>
        </p:spPr>
        <p:txBody>
          <a:bodyPr/>
          <a:lstStyle/>
          <a:p>
            <a:fld id="{70883EFE-D23E-4D61-8F04-62A8147B83AB}" type="slidenum">
              <a:rPr lang="en-GB" altLang="en-US"/>
              <a:pPr/>
              <a:t>12</a:t>
            </a:fld>
            <a:endParaRPr lang="en-GB" altLang="en-US"/>
          </a:p>
        </p:txBody>
      </p:sp>
      <p:sp>
        <p:nvSpPr>
          <p:cNvPr id="71682" name="Rectangle 2">
            <a:extLst>
              <a:ext uri="{FF2B5EF4-FFF2-40B4-BE49-F238E27FC236}">
                <a16:creationId xmlns:a16="http://schemas.microsoft.com/office/drawing/2014/main" id="{721B8C8F-0ABA-FD77-3BF0-F0B2B08FBE6B}"/>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69C083BE-5690-AE1F-AC64-17B7BFF6F06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9F1039-4AB2-0AE8-A68D-145F079811A6}"/>
              </a:ext>
            </a:extLst>
          </p:cNvPr>
          <p:cNvSpPr>
            <a:spLocks noGrp="1" noChangeArrowheads="1"/>
          </p:cNvSpPr>
          <p:nvPr>
            <p:ph type="sldNum" sz="quarter" idx="5"/>
          </p:nvPr>
        </p:nvSpPr>
        <p:spPr>
          <a:ln/>
        </p:spPr>
        <p:txBody>
          <a:bodyPr/>
          <a:lstStyle/>
          <a:p>
            <a:fld id="{6241E794-7962-428E-88A7-F4B31DB569E5}" type="slidenum">
              <a:rPr lang="en-GB" altLang="en-US"/>
              <a:pPr/>
              <a:t>13</a:t>
            </a:fld>
            <a:endParaRPr lang="en-GB" altLang="en-US"/>
          </a:p>
        </p:txBody>
      </p:sp>
      <p:sp>
        <p:nvSpPr>
          <p:cNvPr id="72706" name="Rectangle 2">
            <a:extLst>
              <a:ext uri="{FF2B5EF4-FFF2-40B4-BE49-F238E27FC236}">
                <a16:creationId xmlns:a16="http://schemas.microsoft.com/office/drawing/2014/main" id="{373F7BBF-43E3-030D-FDD1-7D43C2A9C6DF}"/>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A40C7B4D-A84B-8430-15D1-9AB26E0C68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0B0528-E647-3D17-785A-388CCC3DEEAF}"/>
              </a:ext>
            </a:extLst>
          </p:cNvPr>
          <p:cNvSpPr>
            <a:spLocks noGrp="1" noChangeArrowheads="1"/>
          </p:cNvSpPr>
          <p:nvPr>
            <p:ph type="sldNum" sz="quarter" idx="5"/>
          </p:nvPr>
        </p:nvSpPr>
        <p:spPr>
          <a:ln/>
        </p:spPr>
        <p:txBody>
          <a:bodyPr/>
          <a:lstStyle/>
          <a:p>
            <a:fld id="{0DB314AD-445D-433E-B644-132C8FD96E08}" type="slidenum">
              <a:rPr lang="en-GB" altLang="en-US"/>
              <a:pPr/>
              <a:t>14</a:t>
            </a:fld>
            <a:endParaRPr lang="en-GB" altLang="en-US"/>
          </a:p>
        </p:txBody>
      </p:sp>
      <p:sp>
        <p:nvSpPr>
          <p:cNvPr id="73730" name="Rectangle 2">
            <a:extLst>
              <a:ext uri="{FF2B5EF4-FFF2-40B4-BE49-F238E27FC236}">
                <a16:creationId xmlns:a16="http://schemas.microsoft.com/office/drawing/2014/main" id="{F682AA01-C0E0-BA6D-709F-A7A11EA0D621}"/>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E2478729-7EC2-CA6E-8C92-261D6FA57F5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F049ED-0B35-B163-5BD5-34BBBC4A144B}"/>
              </a:ext>
            </a:extLst>
          </p:cNvPr>
          <p:cNvSpPr>
            <a:spLocks noGrp="1" noChangeArrowheads="1"/>
          </p:cNvSpPr>
          <p:nvPr>
            <p:ph type="sldNum" sz="quarter" idx="5"/>
          </p:nvPr>
        </p:nvSpPr>
        <p:spPr>
          <a:ln/>
        </p:spPr>
        <p:txBody>
          <a:bodyPr/>
          <a:lstStyle/>
          <a:p>
            <a:fld id="{159F525D-7CA3-4712-8E31-87F20F5BF9BE}" type="slidenum">
              <a:rPr lang="en-GB" altLang="en-US"/>
              <a:pPr/>
              <a:t>15</a:t>
            </a:fld>
            <a:endParaRPr lang="en-GB" altLang="en-US"/>
          </a:p>
        </p:txBody>
      </p:sp>
      <p:sp>
        <p:nvSpPr>
          <p:cNvPr id="74754" name="Rectangle 2">
            <a:extLst>
              <a:ext uri="{FF2B5EF4-FFF2-40B4-BE49-F238E27FC236}">
                <a16:creationId xmlns:a16="http://schemas.microsoft.com/office/drawing/2014/main" id="{38B9ED4E-71C3-FB5A-A17C-6BBB45F7C8EC}"/>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A5EB9E0F-E4D3-B1C4-2F3E-ACB1B30C044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2A46565-E739-E650-E0AC-C7ECE8989336}"/>
              </a:ext>
            </a:extLst>
          </p:cNvPr>
          <p:cNvSpPr>
            <a:spLocks noGrp="1" noChangeArrowheads="1"/>
          </p:cNvSpPr>
          <p:nvPr>
            <p:ph type="sldNum" sz="quarter" idx="5"/>
          </p:nvPr>
        </p:nvSpPr>
        <p:spPr>
          <a:ln/>
        </p:spPr>
        <p:txBody>
          <a:bodyPr/>
          <a:lstStyle/>
          <a:p>
            <a:fld id="{EABCB9A2-359E-449E-AE75-3C767C0E048A}" type="slidenum">
              <a:rPr lang="en-GB" altLang="en-US"/>
              <a:pPr/>
              <a:t>16</a:t>
            </a:fld>
            <a:endParaRPr lang="en-GB" altLang="en-US"/>
          </a:p>
        </p:txBody>
      </p:sp>
      <p:sp>
        <p:nvSpPr>
          <p:cNvPr id="75778" name="Rectangle 2">
            <a:extLst>
              <a:ext uri="{FF2B5EF4-FFF2-40B4-BE49-F238E27FC236}">
                <a16:creationId xmlns:a16="http://schemas.microsoft.com/office/drawing/2014/main" id="{4520106C-A6CF-5284-B8AA-42054B0EE33E}"/>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F2ED7B04-F08A-D28C-701D-3BE52AEA9FA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B02163-D38C-A67E-BCCB-2D6B20C0A907}"/>
              </a:ext>
            </a:extLst>
          </p:cNvPr>
          <p:cNvSpPr>
            <a:spLocks noGrp="1" noChangeArrowheads="1"/>
          </p:cNvSpPr>
          <p:nvPr>
            <p:ph type="sldNum" sz="quarter" idx="5"/>
          </p:nvPr>
        </p:nvSpPr>
        <p:spPr>
          <a:ln/>
        </p:spPr>
        <p:txBody>
          <a:bodyPr/>
          <a:lstStyle/>
          <a:p>
            <a:fld id="{2D900393-AEE6-499C-AD65-B33C12D6E77F}" type="slidenum">
              <a:rPr lang="en-GB" altLang="en-US"/>
              <a:pPr/>
              <a:t>17</a:t>
            </a:fld>
            <a:endParaRPr lang="en-GB" altLang="en-US"/>
          </a:p>
        </p:txBody>
      </p:sp>
      <p:sp>
        <p:nvSpPr>
          <p:cNvPr id="76802" name="Rectangle 2">
            <a:extLst>
              <a:ext uri="{FF2B5EF4-FFF2-40B4-BE49-F238E27FC236}">
                <a16:creationId xmlns:a16="http://schemas.microsoft.com/office/drawing/2014/main" id="{A279328B-12A1-78CD-8CB3-39FED73B18EF}"/>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D7CF3BC4-1204-586D-19C3-7117180AD0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D8B4A8-5EF2-7B1D-8D90-D0FC0277A85A}"/>
              </a:ext>
            </a:extLst>
          </p:cNvPr>
          <p:cNvSpPr>
            <a:spLocks noGrp="1" noChangeArrowheads="1"/>
          </p:cNvSpPr>
          <p:nvPr>
            <p:ph type="sldNum" sz="quarter" idx="5"/>
          </p:nvPr>
        </p:nvSpPr>
        <p:spPr>
          <a:ln/>
        </p:spPr>
        <p:txBody>
          <a:bodyPr/>
          <a:lstStyle/>
          <a:p>
            <a:fld id="{7ACA070C-A622-4381-AAED-C1D144D6EB24}" type="slidenum">
              <a:rPr lang="en-GB" altLang="en-US"/>
              <a:pPr/>
              <a:t>18</a:t>
            </a:fld>
            <a:endParaRPr lang="en-GB" altLang="en-US"/>
          </a:p>
        </p:txBody>
      </p:sp>
      <p:sp>
        <p:nvSpPr>
          <p:cNvPr id="78850" name="Rectangle 2">
            <a:extLst>
              <a:ext uri="{FF2B5EF4-FFF2-40B4-BE49-F238E27FC236}">
                <a16:creationId xmlns:a16="http://schemas.microsoft.com/office/drawing/2014/main" id="{D09A5726-254A-5397-EA38-DE1D12760D88}"/>
              </a:ext>
            </a:extLst>
          </p:cNvPr>
          <p:cNvSpPr>
            <a:spLocks noRot="1" noChangeArrowheads="1" noTextEdit="1"/>
          </p:cNvSpPr>
          <p:nvPr>
            <p:ph type="sldImg"/>
          </p:nvPr>
        </p:nvSpPr>
        <p:spPr>
          <a:xfrm>
            <a:off x="1144588" y="685800"/>
            <a:ext cx="4572000" cy="3429000"/>
          </a:xfrm>
          <a:ln/>
        </p:spPr>
      </p:sp>
      <p:sp>
        <p:nvSpPr>
          <p:cNvPr id="78851" name="Rectangle 3">
            <a:extLst>
              <a:ext uri="{FF2B5EF4-FFF2-40B4-BE49-F238E27FC236}">
                <a16:creationId xmlns:a16="http://schemas.microsoft.com/office/drawing/2014/main" id="{F94E96A2-816B-6C7F-CFA1-FEA62A5F3E28}"/>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06E24C-F713-232F-B238-E41A3CFB2481}"/>
              </a:ext>
            </a:extLst>
          </p:cNvPr>
          <p:cNvSpPr>
            <a:spLocks noGrp="1" noChangeArrowheads="1"/>
          </p:cNvSpPr>
          <p:nvPr>
            <p:ph type="sldNum" sz="quarter" idx="5"/>
          </p:nvPr>
        </p:nvSpPr>
        <p:spPr>
          <a:ln/>
        </p:spPr>
        <p:txBody>
          <a:bodyPr/>
          <a:lstStyle/>
          <a:p>
            <a:fld id="{ED40E09B-8C71-4F32-A532-0356916A0822}" type="slidenum">
              <a:rPr lang="en-GB" altLang="en-US"/>
              <a:pPr/>
              <a:t>2</a:t>
            </a:fld>
            <a:endParaRPr lang="en-GB" altLang="en-US"/>
          </a:p>
        </p:txBody>
      </p:sp>
      <p:sp>
        <p:nvSpPr>
          <p:cNvPr id="61442" name="Rectangle 2">
            <a:extLst>
              <a:ext uri="{FF2B5EF4-FFF2-40B4-BE49-F238E27FC236}">
                <a16:creationId xmlns:a16="http://schemas.microsoft.com/office/drawing/2014/main" id="{291F7B86-C552-73EA-6B41-E2253C3BF5B9}"/>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DD3BD4A8-F12A-F01A-8A65-DFC0E7BD2F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FF3E88-2854-5A48-0B2B-06F3B7D4B91F}"/>
              </a:ext>
            </a:extLst>
          </p:cNvPr>
          <p:cNvSpPr>
            <a:spLocks noGrp="1" noChangeArrowheads="1"/>
          </p:cNvSpPr>
          <p:nvPr>
            <p:ph type="sldNum" sz="quarter" idx="5"/>
          </p:nvPr>
        </p:nvSpPr>
        <p:spPr>
          <a:ln/>
        </p:spPr>
        <p:txBody>
          <a:bodyPr/>
          <a:lstStyle/>
          <a:p>
            <a:fld id="{A8C94AC9-ADCA-4093-B69A-9BF43D8A5ACA}" type="slidenum">
              <a:rPr lang="en-GB" altLang="en-US"/>
              <a:pPr/>
              <a:t>3</a:t>
            </a:fld>
            <a:endParaRPr lang="en-GB" altLang="en-US"/>
          </a:p>
        </p:txBody>
      </p:sp>
      <p:sp>
        <p:nvSpPr>
          <p:cNvPr id="62466" name="Rectangle 2">
            <a:extLst>
              <a:ext uri="{FF2B5EF4-FFF2-40B4-BE49-F238E27FC236}">
                <a16:creationId xmlns:a16="http://schemas.microsoft.com/office/drawing/2014/main" id="{B6210FDA-DD74-F769-5E08-07EE3A540220}"/>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CE19780D-FB11-7906-73D2-6651222F10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556ACC-84C6-1544-D28C-905D714E4215}"/>
              </a:ext>
            </a:extLst>
          </p:cNvPr>
          <p:cNvSpPr>
            <a:spLocks noGrp="1" noChangeArrowheads="1"/>
          </p:cNvSpPr>
          <p:nvPr>
            <p:ph type="sldNum" sz="quarter" idx="5"/>
          </p:nvPr>
        </p:nvSpPr>
        <p:spPr>
          <a:ln/>
        </p:spPr>
        <p:txBody>
          <a:bodyPr/>
          <a:lstStyle/>
          <a:p>
            <a:fld id="{F3BE1002-85DC-4851-9768-E3FD05151C98}" type="slidenum">
              <a:rPr lang="en-GB" altLang="en-US"/>
              <a:pPr/>
              <a:t>4</a:t>
            </a:fld>
            <a:endParaRPr lang="en-GB" altLang="en-US"/>
          </a:p>
        </p:txBody>
      </p:sp>
      <p:sp>
        <p:nvSpPr>
          <p:cNvPr id="63490" name="Rectangle 2">
            <a:extLst>
              <a:ext uri="{FF2B5EF4-FFF2-40B4-BE49-F238E27FC236}">
                <a16:creationId xmlns:a16="http://schemas.microsoft.com/office/drawing/2014/main" id="{4AD14E8F-D0F7-0DC3-5B83-C17392DA0447}"/>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FB368129-94A4-98F1-D827-04B8CB0C899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8FF624-3E4A-5ABD-3530-24ADB3DAE2DB}"/>
              </a:ext>
            </a:extLst>
          </p:cNvPr>
          <p:cNvSpPr>
            <a:spLocks noGrp="1" noChangeArrowheads="1"/>
          </p:cNvSpPr>
          <p:nvPr>
            <p:ph type="sldNum" sz="quarter" idx="5"/>
          </p:nvPr>
        </p:nvSpPr>
        <p:spPr>
          <a:ln/>
        </p:spPr>
        <p:txBody>
          <a:bodyPr/>
          <a:lstStyle/>
          <a:p>
            <a:fld id="{F8185CF7-9147-4508-A47F-9D85D91A3423}" type="slidenum">
              <a:rPr lang="en-GB" altLang="en-US"/>
              <a:pPr/>
              <a:t>5</a:t>
            </a:fld>
            <a:endParaRPr lang="en-GB" altLang="en-US"/>
          </a:p>
        </p:txBody>
      </p:sp>
      <p:sp>
        <p:nvSpPr>
          <p:cNvPr id="64514" name="Rectangle 2">
            <a:extLst>
              <a:ext uri="{FF2B5EF4-FFF2-40B4-BE49-F238E27FC236}">
                <a16:creationId xmlns:a16="http://schemas.microsoft.com/office/drawing/2014/main" id="{4025C967-7CE2-232E-4539-E19B13DC2B2D}"/>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56A999D1-8D3E-8927-21DC-BE13855CF6F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8DC953-B018-8123-B73C-3D9E8A6F8C64}"/>
              </a:ext>
            </a:extLst>
          </p:cNvPr>
          <p:cNvSpPr>
            <a:spLocks noGrp="1" noChangeArrowheads="1"/>
          </p:cNvSpPr>
          <p:nvPr>
            <p:ph type="sldNum" sz="quarter" idx="5"/>
          </p:nvPr>
        </p:nvSpPr>
        <p:spPr>
          <a:ln/>
        </p:spPr>
        <p:txBody>
          <a:bodyPr/>
          <a:lstStyle/>
          <a:p>
            <a:fld id="{58CEC5C8-FF2A-456E-B37E-3E064E6E9ACE}" type="slidenum">
              <a:rPr lang="en-GB" altLang="en-US"/>
              <a:pPr/>
              <a:t>6</a:t>
            </a:fld>
            <a:endParaRPr lang="en-GB" altLang="en-US"/>
          </a:p>
        </p:txBody>
      </p:sp>
      <p:sp>
        <p:nvSpPr>
          <p:cNvPr id="65538" name="Rectangle 2">
            <a:extLst>
              <a:ext uri="{FF2B5EF4-FFF2-40B4-BE49-F238E27FC236}">
                <a16:creationId xmlns:a16="http://schemas.microsoft.com/office/drawing/2014/main" id="{F0EADA09-C345-BC9A-E94E-B5B3F44519FE}"/>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CC4138CB-4926-8EF3-5930-49F367C0CB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30433A-5CA0-C992-49DA-9061A414C3CD}"/>
              </a:ext>
            </a:extLst>
          </p:cNvPr>
          <p:cNvSpPr>
            <a:spLocks noGrp="1" noChangeArrowheads="1"/>
          </p:cNvSpPr>
          <p:nvPr>
            <p:ph type="sldNum" sz="quarter" idx="5"/>
          </p:nvPr>
        </p:nvSpPr>
        <p:spPr>
          <a:ln/>
        </p:spPr>
        <p:txBody>
          <a:bodyPr/>
          <a:lstStyle/>
          <a:p>
            <a:fld id="{01DA4139-BCA4-4A31-B281-F650E938EBE2}" type="slidenum">
              <a:rPr lang="en-GB" altLang="en-US"/>
              <a:pPr/>
              <a:t>7</a:t>
            </a:fld>
            <a:endParaRPr lang="en-GB" altLang="en-US"/>
          </a:p>
        </p:txBody>
      </p:sp>
      <p:sp>
        <p:nvSpPr>
          <p:cNvPr id="66562" name="Rectangle 2">
            <a:extLst>
              <a:ext uri="{FF2B5EF4-FFF2-40B4-BE49-F238E27FC236}">
                <a16:creationId xmlns:a16="http://schemas.microsoft.com/office/drawing/2014/main" id="{08F64E83-4C35-1D15-0FF5-91DC88DC9C80}"/>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DD80478E-AD61-92A2-0A4E-2FEE81C8726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9C9483-FC66-5EB7-7F58-A1AB89339BD2}"/>
              </a:ext>
            </a:extLst>
          </p:cNvPr>
          <p:cNvSpPr>
            <a:spLocks noGrp="1" noChangeArrowheads="1"/>
          </p:cNvSpPr>
          <p:nvPr>
            <p:ph type="sldNum" sz="quarter" idx="5"/>
          </p:nvPr>
        </p:nvSpPr>
        <p:spPr>
          <a:ln/>
        </p:spPr>
        <p:txBody>
          <a:bodyPr/>
          <a:lstStyle/>
          <a:p>
            <a:fld id="{4D86617E-7268-46FA-B08A-95DB0381472B}" type="slidenum">
              <a:rPr lang="en-GB" altLang="en-US"/>
              <a:pPr/>
              <a:t>8</a:t>
            </a:fld>
            <a:endParaRPr lang="en-GB" altLang="en-US"/>
          </a:p>
        </p:txBody>
      </p:sp>
      <p:sp>
        <p:nvSpPr>
          <p:cNvPr id="67586" name="Rectangle 2">
            <a:extLst>
              <a:ext uri="{FF2B5EF4-FFF2-40B4-BE49-F238E27FC236}">
                <a16:creationId xmlns:a16="http://schemas.microsoft.com/office/drawing/2014/main" id="{C642E6F6-6287-49C1-81D3-F1D58A584EF3}"/>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9A0FEFD9-9D9C-3B92-909F-47C0F35812B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1F35F3-F162-2713-B77A-CE8D572CB149}"/>
              </a:ext>
            </a:extLst>
          </p:cNvPr>
          <p:cNvSpPr>
            <a:spLocks noGrp="1" noChangeArrowheads="1"/>
          </p:cNvSpPr>
          <p:nvPr>
            <p:ph type="sldNum" sz="quarter" idx="5"/>
          </p:nvPr>
        </p:nvSpPr>
        <p:spPr>
          <a:ln/>
        </p:spPr>
        <p:txBody>
          <a:bodyPr/>
          <a:lstStyle/>
          <a:p>
            <a:fld id="{0F74472A-5B2C-4552-BBB3-D45CD56E2699}" type="slidenum">
              <a:rPr lang="en-GB" altLang="en-US"/>
              <a:pPr/>
              <a:t>9</a:t>
            </a:fld>
            <a:endParaRPr lang="en-GB" altLang="en-US"/>
          </a:p>
        </p:txBody>
      </p:sp>
      <p:sp>
        <p:nvSpPr>
          <p:cNvPr id="68610" name="Rectangle 2">
            <a:extLst>
              <a:ext uri="{FF2B5EF4-FFF2-40B4-BE49-F238E27FC236}">
                <a16:creationId xmlns:a16="http://schemas.microsoft.com/office/drawing/2014/main" id="{E7F7DD1D-99B2-B287-3E96-E9307667276A}"/>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477F3769-26FC-6EF5-CB1D-B669970DF5CD}"/>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73BEB670-05BD-1D2A-D0A5-10CC63D9517D}"/>
              </a:ext>
            </a:extLst>
          </p:cNvPr>
          <p:cNvGrpSpPr>
            <a:grpSpLocks/>
          </p:cNvGrpSpPr>
          <p:nvPr/>
        </p:nvGrpSpPr>
        <p:grpSpPr bwMode="auto">
          <a:xfrm>
            <a:off x="0" y="0"/>
            <a:ext cx="8872538" cy="6858000"/>
            <a:chOff x="0" y="0"/>
            <a:chExt cx="5589" cy="4320"/>
          </a:xfrm>
        </p:grpSpPr>
        <p:sp>
          <p:nvSpPr>
            <p:cNvPr id="28675" name="Rectangle 3">
              <a:extLst>
                <a:ext uri="{FF2B5EF4-FFF2-40B4-BE49-F238E27FC236}">
                  <a16:creationId xmlns:a16="http://schemas.microsoft.com/office/drawing/2014/main" id="{82DDB6EE-C126-DE06-8F43-7CDCA2E82A69}"/>
                </a:ext>
              </a:extLst>
            </p:cNvPr>
            <p:cNvSpPr>
              <a:spLocks noChangeArrowheads="1"/>
            </p:cNvSpPr>
            <p:nvPr/>
          </p:nvSpPr>
          <p:spPr bwMode="white">
            <a:xfrm>
              <a:off x="336" y="150"/>
              <a:ext cx="5253" cy="402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pic>
          <p:nvPicPr>
            <p:cNvPr id="28676" name="Picture 4">
              <a:extLst>
                <a:ext uri="{FF2B5EF4-FFF2-40B4-BE49-F238E27FC236}">
                  <a16:creationId xmlns:a16="http://schemas.microsoft.com/office/drawing/2014/main" id="{596C674C-13C8-0AE3-B4D2-EBFB25EEF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extLst>
              <a:ext uri="{909E8E84-426E-40DD-AFC4-6F175D3DCCD1}">
                <a14:hiddenFill xmlns:a14="http://schemas.microsoft.com/office/drawing/2010/main">
                  <a:solidFill>
                    <a:srgbClr val="FFFFFF"/>
                  </a:solidFill>
                </a14:hiddenFill>
              </a:ext>
            </a:extLst>
          </p:spPr>
        </p:pic>
      </p:grpSp>
      <p:sp>
        <p:nvSpPr>
          <p:cNvPr id="28677" name="Rectangle 5">
            <a:extLst>
              <a:ext uri="{FF2B5EF4-FFF2-40B4-BE49-F238E27FC236}">
                <a16:creationId xmlns:a16="http://schemas.microsoft.com/office/drawing/2014/main" id="{2CCA1836-CFC0-CBF0-DDAE-6733FE760FF5}"/>
              </a:ext>
            </a:extLst>
          </p:cNvPr>
          <p:cNvSpPr>
            <a:spLocks noGrp="1" noChangeArrowheads="1"/>
          </p:cNvSpPr>
          <p:nvPr>
            <p:ph type="ctrTitle"/>
          </p:nvPr>
        </p:nvSpPr>
        <p:spPr>
          <a:xfrm>
            <a:off x="962025" y="1925638"/>
            <a:ext cx="7772400"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a:lvl1pPr>
          </a:lstStyle>
          <a:p>
            <a:pPr lvl="0"/>
            <a:r>
              <a:rPr lang="en-US" altLang="en-US" noProof="0"/>
              <a:t>Click to edit Master title style</a:t>
            </a:r>
          </a:p>
        </p:txBody>
      </p:sp>
      <p:sp>
        <p:nvSpPr>
          <p:cNvPr id="28678" name="Rectangle 6">
            <a:extLst>
              <a:ext uri="{FF2B5EF4-FFF2-40B4-BE49-F238E27FC236}">
                <a16:creationId xmlns:a16="http://schemas.microsoft.com/office/drawing/2014/main" id="{D613F73F-FCDB-05C5-4291-EA0542815A64}"/>
              </a:ext>
            </a:extLst>
          </p:cNvPr>
          <p:cNvSpPr>
            <a:spLocks noGrp="1" noChangeArrowheads="1"/>
          </p:cNvSpPr>
          <p:nvPr>
            <p:ph type="subTitle" idx="1"/>
          </p:nvPr>
        </p:nvSpPr>
        <p:spPr>
          <a:xfrm>
            <a:off x="1647825" y="3738563"/>
            <a:ext cx="6400800" cy="1752600"/>
          </a:xfrm>
        </p:spPr>
        <p:txBody>
          <a:bodyPr/>
          <a:lstStyle>
            <a:lvl1pPr marL="0" indent="0" algn="ctr">
              <a:buFont typeface="Monotype Sorts" pitchFamily="2" charset="2"/>
              <a:buNone/>
              <a:defRPr>
                <a:solidFill>
                  <a:schemeClr val="bg2"/>
                </a:solidFill>
              </a:defRPr>
            </a:lvl1pPr>
          </a:lstStyle>
          <a:p>
            <a:pPr lvl="0"/>
            <a:r>
              <a:rPr lang="en-US" altLang="en-US" noProof="0"/>
              <a:t>Click to edit Master subtitle style</a:t>
            </a:r>
          </a:p>
        </p:txBody>
      </p:sp>
      <p:sp>
        <p:nvSpPr>
          <p:cNvPr id="28679" name="Rectangle 7">
            <a:extLst>
              <a:ext uri="{FF2B5EF4-FFF2-40B4-BE49-F238E27FC236}">
                <a16:creationId xmlns:a16="http://schemas.microsoft.com/office/drawing/2014/main" id="{7FCBE7DE-0C36-0AF9-B630-1E0F982D5367}"/>
              </a:ext>
            </a:extLst>
          </p:cNvPr>
          <p:cNvSpPr>
            <a:spLocks noGrp="1" noChangeArrowheads="1"/>
          </p:cNvSpPr>
          <p:nvPr>
            <p:ph type="dt" sz="half" idx="2"/>
          </p:nvPr>
        </p:nvSpPr>
        <p:spPr>
          <a:xfrm>
            <a:off x="962025" y="6100763"/>
            <a:ext cx="1905000" cy="457200"/>
          </a:xfrm>
        </p:spPr>
        <p:txBody>
          <a:bodyPr/>
          <a:lstStyle>
            <a:lvl1pPr>
              <a:defRPr>
                <a:solidFill>
                  <a:srgbClr val="A08366"/>
                </a:solidFill>
              </a:defRPr>
            </a:lvl1pPr>
          </a:lstStyle>
          <a:p>
            <a:endParaRPr lang="en-US" altLang="en-US"/>
          </a:p>
        </p:txBody>
      </p:sp>
      <p:sp>
        <p:nvSpPr>
          <p:cNvPr id="28680" name="Rectangle 8">
            <a:extLst>
              <a:ext uri="{FF2B5EF4-FFF2-40B4-BE49-F238E27FC236}">
                <a16:creationId xmlns:a16="http://schemas.microsoft.com/office/drawing/2014/main" id="{631CC258-24EE-8CBC-FCAE-51008C759843}"/>
              </a:ext>
            </a:extLst>
          </p:cNvPr>
          <p:cNvSpPr>
            <a:spLocks noGrp="1" noChangeArrowheads="1"/>
          </p:cNvSpPr>
          <p:nvPr>
            <p:ph type="ftr" sz="quarter" idx="3"/>
          </p:nvPr>
        </p:nvSpPr>
        <p:spPr>
          <a:xfrm>
            <a:off x="3400425" y="6100763"/>
            <a:ext cx="2895600" cy="457200"/>
          </a:xfrm>
        </p:spPr>
        <p:txBody>
          <a:bodyPr/>
          <a:lstStyle>
            <a:lvl1pPr>
              <a:defRPr>
                <a:solidFill>
                  <a:srgbClr val="A08366"/>
                </a:solidFill>
              </a:defRPr>
            </a:lvl1pPr>
          </a:lstStyle>
          <a:p>
            <a:endParaRPr lang="en-US" altLang="en-US"/>
          </a:p>
        </p:txBody>
      </p:sp>
      <p:sp>
        <p:nvSpPr>
          <p:cNvPr id="28681" name="Rectangle 9">
            <a:extLst>
              <a:ext uri="{FF2B5EF4-FFF2-40B4-BE49-F238E27FC236}">
                <a16:creationId xmlns:a16="http://schemas.microsoft.com/office/drawing/2014/main" id="{8520C453-749B-4890-5BB5-D38213A02705}"/>
              </a:ext>
            </a:extLst>
          </p:cNvPr>
          <p:cNvSpPr>
            <a:spLocks noGrp="1" noChangeArrowheads="1"/>
          </p:cNvSpPr>
          <p:nvPr>
            <p:ph type="sldNum" sz="quarter" idx="4"/>
          </p:nvPr>
        </p:nvSpPr>
        <p:spPr>
          <a:xfrm>
            <a:off x="6829425" y="6100763"/>
            <a:ext cx="1905000" cy="457200"/>
          </a:xfrm>
        </p:spPr>
        <p:txBody>
          <a:bodyPr/>
          <a:lstStyle>
            <a:lvl1pPr>
              <a:defRPr>
                <a:solidFill>
                  <a:srgbClr val="A08366"/>
                </a:solidFill>
              </a:defRPr>
            </a:lvl1pPr>
          </a:lstStyle>
          <a:p>
            <a:fld id="{AEA23049-9EDE-4706-8F34-1950184E88E4}" type="slidenum">
              <a:rPr lang="en-US" altLang="en-US"/>
              <a:pPr/>
              <a:t>‹#›</a:t>
            </a:fld>
            <a:endParaRPr lang="en-US" altLang="en-US"/>
          </a:p>
        </p:txBody>
      </p:sp>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606E-FF58-2275-1A6D-B739836CE8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7758AB-74E0-E5D1-8216-3742B72D5E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EFCA1-A2DF-7947-D070-0EFD9DA6D51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063842D-C52F-4D59-CBFA-EBC7FE6BD3D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967555-A81C-FD16-EAAD-5EAFECE409F0}"/>
              </a:ext>
            </a:extLst>
          </p:cNvPr>
          <p:cNvSpPr>
            <a:spLocks noGrp="1"/>
          </p:cNvSpPr>
          <p:nvPr>
            <p:ph type="sldNum" sz="quarter" idx="12"/>
          </p:nvPr>
        </p:nvSpPr>
        <p:spPr/>
        <p:txBody>
          <a:bodyPr/>
          <a:lstStyle>
            <a:lvl1pPr>
              <a:defRPr/>
            </a:lvl1pPr>
          </a:lstStyle>
          <a:p>
            <a:fld id="{87D0ECEA-BB18-489D-B3F8-FE0953ACFAE5}" type="slidenum">
              <a:rPr lang="en-US" altLang="en-US"/>
              <a:pPr/>
              <a:t>‹#›</a:t>
            </a:fld>
            <a:endParaRPr lang="en-US" altLang="en-US"/>
          </a:p>
        </p:txBody>
      </p:sp>
    </p:spTree>
    <p:extLst>
      <p:ext uri="{BB962C8B-B14F-4D97-AF65-F5344CB8AC3E}">
        <p14:creationId xmlns:p14="http://schemas.microsoft.com/office/powerpoint/2010/main" val="2630346228"/>
      </p:ext>
    </p:extLst>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98E6CD-0667-635A-2051-264D45CD4962}"/>
              </a:ext>
            </a:extLst>
          </p:cNvPr>
          <p:cNvSpPr>
            <a:spLocks noGrp="1"/>
          </p:cNvSpPr>
          <p:nvPr>
            <p:ph type="title" orient="vert"/>
          </p:nvPr>
        </p:nvSpPr>
        <p:spPr>
          <a:xfrm>
            <a:off x="6819900" y="4572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00473E-9374-CFD6-0292-AC26C8297867}"/>
              </a:ext>
            </a:extLst>
          </p:cNvPr>
          <p:cNvSpPr>
            <a:spLocks noGrp="1"/>
          </p:cNvSpPr>
          <p:nvPr>
            <p:ph type="body" orient="vert" idx="1"/>
          </p:nvPr>
        </p:nvSpPr>
        <p:spPr>
          <a:xfrm>
            <a:off x="990600" y="4572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484A3-F1E5-703E-F9CA-2C4857CC76F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4499CDC-AF65-E67F-BE7D-C2BB84697A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7825BFE-B2B1-918B-3ED8-C92CC966DE45}"/>
              </a:ext>
            </a:extLst>
          </p:cNvPr>
          <p:cNvSpPr>
            <a:spLocks noGrp="1"/>
          </p:cNvSpPr>
          <p:nvPr>
            <p:ph type="sldNum" sz="quarter" idx="12"/>
          </p:nvPr>
        </p:nvSpPr>
        <p:spPr/>
        <p:txBody>
          <a:bodyPr/>
          <a:lstStyle>
            <a:lvl1pPr>
              <a:defRPr/>
            </a:lvl1pPr>
          </a:lstStyle>
          <a:p>
            <a:fld id="{9DAD0C80-33F5-40EE-A1AB-562129A30F90}" type="slidenum">
              <a:rPr lang="en-US" altLang="en-US"/>
              <a:pPr/>
              <a:t>‹#›</a:t>
            </a:fld>
            <a:endParaRPr lang="en-US" altLang="en-US"/>
          </a:p>
        </p:txBody>
      </p:sp>
    </p:spTree>
    <p:extLst>
      <p:ext uri="{BB962C8B-B14F-4D97-AF65-F5344CB8AC3E}">
        <p14:creationId xmlns:p14="http://schemas.microsoft.com/office/powerpoint/2010/main" val="3178522313"/>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7412-9B1B-757E-D82D-3D8E2CB80A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F8E20C-F8BC-88B4-4093-23EF78F981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EA6E0-53D7-79F0-7109-7E4C6C5E64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CE46EA-151B-EE5D-61CC-61967425D1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FB66FCE-4738-79EA-3861-D35EABF21C9D}"/>
              </a:ext>
            </a:extLst>
          </p:cNvPr>
          <p:cNvSpPr>
            <a:spLocks noGrp="1"/>
          </p:cNvSpPr>
          <p:nvPr>
            <p:ph type="sldNum" sz="quarter" idx="12"/>
          </p:nvPr>
        </p:nvSpPr>
        <p:spPr/>
        <p:txBody>
          <a:bodyPr/>
          <a:lstStyle>
            <a:lvl1pPr>
              <a:defRPr/>
            </a:lvl1pPr>
          </a:lstStyle>
          <a:p>
            <a:fld id="{E83AD14F-577C-4342-8D41-1540DBE1339D}" type="slidenum">
              <a:rPr lang="en-US" altLang="en-US"/>
              <a:pPr/>
              <a:t>‹#›</a:t>
            </a:fld>
            <a:endParaRPr lang="en-US" altLang="en-US"/>
          </a:p>
        </p:txBody>
      </p:sp>
    </p:spTree>
    <p:extLst>
      <p:ext uri="{BB962C8B-B14F-4D97-AF65-F5344CB8AC3E}">
        <p14:creationId xmlns:p14="http://schemas.microsoft.com/office/powerpoint/2010/main" val="3497848639"/>
      </p:ext>
    </p:extLst>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F233-8550-C7EB-74C7-772B566BE9A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971E42-8903-E4CD-5900-5675BDEC938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D35D19D-3EC5-EF86-8B7F-1B809A46063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50F42AE-841D-9724-C795-8523823CF1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8C8EB6-3AD3-C723-2C37-252B1E0E083D}"/>
              </a:ext>
            </a:extLst>
          </p:cNvPr>
          <p:cNvSpPr>
            <a:spLocks noGrp="1"/>
          </p:cNvSpPr>
          <p:nvPr>
            <p:ph type="sldNum" sz="quarter" idx="12"/>
          </p:nvPr>
        </p:nvSpPr>
        <p:spPr/>
        <p:txBody>
          <a:bodyPr/>
          <a:lstStyle>
            <a:lvl1pPr>
              <a:defRPr/>
            </a:lvl1pPr>
          </a:lstStyle>
          <a:p>
            <a:fld id="{0D89121A-05EC-44A5-851A-F38FB5FE1CE0}" type="slidenum">
              <a:rPr lang="en-US" altLang="en-US"/>
              <a:pPr/>
              <a:t>‹#›</a:t>
            </a:fld>
            <a:endParaRPr lang="en-US" altLang="en-US"/>
          </a:p>
        </p:txBody>
      </p:sp>
    </p:spTree>
    <p:extLst>
      <p:ext uri="{BB962C8B-B14F-4D97-AF65-F5344CB8AC3E}">
        <p14:creationId xmlns:p14="http://schemas.microsoft.com/office/powerpoint/2010/main" val="4105957395"/>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3C65-591C-9A63-9E9B-66A9E3DF01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B4FAEB-F9E6-6023-E5DF-99AE8448C5CB}"/>
              </a:ext>
            </a:extLst>
          </p:cNvPr>
          <p:cNvSpPr>
            <a:spLocks noGrp="1"/>
          </p:cNvSpPr>
          <p:nvPr>
            <p:ph sz="half" idx="1"/>
          </p:nvPr>
        </p:nvSpPr>
        <p:spPr>
          <a:xfrm>
            <a:off x="990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D5266C-E940-D36C-F6C0-DEC93576047E}"/>
              </a:ext>
            </a:extLst>
          </p:cNvPr>
          <p:cNvSpPr>
            <a:spLocks noGrp="1"/>
          </p:cNvSpPr>
          <p:nvPr>
            <p:ph sz="half" idx="2"/>
          </p:nvPr>
        </p:nvSpPr>
        <p:spPr>
          <a:xfrm>
            <a:off x="4953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4CDE80-2413-2765-4497-72FDDBCCFC0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0DBF955-E9E6-EA10-30DC-EDDDD632769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D676EC1-6F31-22B3-7B47-257EDD053DAB}"/>
              </a:ext>
            </a:extLst>
          </p:cNvPr>
          <p:cNvSpPr>
            <a:spLocks noGrp="1"/>
          </p:cNvSpPr>
          <p:nvPr>
            <p:ph type="sldNum" sz="quarter" idx="12"/>
          </p:nvPr>
        </p:nvSpPr>
        <p:spPr/>
        <p:txBody>
          <a:bodyPr/>
          <a:lstStyle>
            <a:lvl1pPr>
              <a:defRPr/>
            </a:lvl1pPr>
          </a:lstStyle>
          <a:p>
            <a:fld id="{51FCB79A-C3D6-46C0-96C3-680C9F3CB969}" type="slidenum">
              <a:rPr lang="en-US" altLang="en-US"/>
              <a:pPr/>
              <a:t>‹#›</a:t>
            </a:fld>
            <a:endParaRPr lang="en-US" altLang="en-US"/>
          </a:p>
        </p:txBody>
      </p:sp>
    </p:spTree>
    <p:extLst>
      <p:ext uri="{BB962C8B-B14F-4D97-AF65-F5344CB8AC3E}">
        <p14:creationId xmlns:p14="http://schemas.microsoft.com/office/powerpoint/2010/main" val="2703070435"/>
      </p:ext>
    </p:extLst>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53FC-B9A0-1160-F5B8-D62F4A2A844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7F1B2E-29AE-2A5E-B587-DD75A36ADA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F84D78-C8DA-9F93-F553-1C6708AFF8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D98A5F-E1CD-E92E-6829-C96F668684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5482AD-A8AD-FA65-7FDF-412B487D7BE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DC6655-49EC-9341-A4FE-427A483816C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11755D9-2787-D2C8-CE7D-2E4F09CE787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5C3CD5C-DF26-4DAC-D4DA-AA13DFF86BB5}"/>
              </a:ext>
            </a:extLst>
          </p:cNvPr>
          <p:cNvSpPr>
            <a:spLocks noGrp="1"/>
          </p:cNvSpPr>
          <p:nvPr>
            <p:ph type="sldNum" sz="quarter" idx="12"/>
          </p:nvPr>
        </p:nvSpPr>
        <p:spPr/>
        <p:txBody>
          <a:bodyPr/>
          <a:lstStyle>
            <a:lvl1pPr>
              <a:defRPr/>
            </a:lvl1pPr>
          </a:lstStyle>
          <a:p>
            <a:fld id="{29953A00-1A96-4188-900F-DAB03E1C1AA3}" type="slidenum">
              <a:rPr lang="en-US" altLang="en-US"/>
              <a:pPr/>
              <a:t>‹#›</a:t>
            </a:fld>
            <a:endParaRPr lang="en-US" altLang="en-US"/>
          </a:p>
        </p:txBody>
      </p:sp>
    </p:spTree>
    <p:extLst>
      <p:ext uri="{BB962C8B-B14F-4D97-AF65-F5344CB8AC3E}">
        <p14:creationId xmlns:p14="http://schemas.microsoft.com/office/powerpoint/2010/main" val="1515664074"/>
      </p:ext>
    </p:extLst>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DFE3-C59D-CB4F-B569-CCFA18F6DF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4D9A6-903C-CC27-BA09-31114876916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E5C4BE-CEF0-1C9E-A715-40C5D2B001B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925CBAA-CCD3-5E7C-1939-601F53232E1A}"/>
              </a:ext>
            </a:extLst>
          </p:cNvPr>
          <p:cNvSpPr>
            <a:spLocks noGrp="1"/>
          </p:cNvSpPr>
          <p:nvPr>
            <p:ph type="sldNum" sz="quarter" idx="12"/>
          </p:nvPr>
        </p:nvSpPr>
        <p:spPr/>
        <p:txBody>
          <a:bodyPr/>
          <a:lstStyle>
            <a:lvl1pPr>
              <a:defRPr/>
            </a:lvl1pPr>
          </a:lstStyle>
          <a:p>
            <a:fld id="{1B8EDC67-7083-42CC-9886-5735D1ABDE4E}" type="slidenum">
              <a:rPr lang="en-US" altLang="en-US"/>
              <a:pPr/>
              <a:t>‹#›</a:t>
            </a:fld>
            <a:endParaRPr lang="en-US" altLang="en-US"/>
          </a:p>
        </p:txBody>
      </p:sp>
    </p:spTree>
    <p:extLst>
      <p:ext uri="{BB962C8B-B14F-4D97-AF65-F5344CB8AC3E}">
        <p14:creationId xmlns:p14="http://schemas.microsoft.com/office/powerpoint/2010/main" val="3627706143"/>
      </p:ext>
    </p:extLst>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F2ECD-CBF0-1729-BA98-5E030A13910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F2E5611-D7F5-058F-3546-47C59ABA362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B4676F3-89E6-C7AE-D8F2-9B16CBF6AEEA}"/>
              </a:ext>
            </a:extLst>
          </p:cNvPr>
          <p:cNvSpPr>
            <a:spLocks noGrp="1"/>
          </p:cNvSpPr>
          <p:nvPr>
            <p:ph type="sldNum" sz="quarter" idx="12"/>
          </p:nvPr>
        </p:nvSpPr>
        <p:spPr/>
        <p:txBody>
          <a:bodyPr/>
          <a:lstStyle>
            <a:lvl1pPr>
              <a:defRPr/>
            </a:lvl1pPr>
          </a:lstStyle>
          <a:p>
            <a:fld id="{D077C0A5-A69B-4F9B-A074-CD9003E491CE}" type="slidenum">
              <a:rPr lang="en-US" altLang="en-US"/>
              <a:pPr/>
              <a:t>‹#›</a:t>
            </a:fld>
            <a:endParaRPr lang="en-US" altLang="en-US"/>
          </a:p>
        </p:txBody>
      </p:sp>
    </p:spTree>
    <p:extLst>
      <p:ext uri="{BB962C8B-B14F-4D97-AF65-F5344CB8AC3E}">
        <p14:creationId xmlns:p14="http://schemas.microsoft.com/office/powerpoint/2010/main" val="3758924175"/>
      </p:ext>
    </p:extLst>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C085-991F-A72B-F734-563D247A2C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20BB20-7898-C1FA-BC49-1DF4CE7009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C23A13-50A4-1A12-8431-FFCC67EE1E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39956-C811-C873-CDCD-7753D521DAD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1435F8-D41C-217A-06F4-7C398A804F0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247F008-95CE-000D-61C4-4D2FB840D71D}"/>
              </a:ext>
            </a:extLst>
          </p:cNvPr>
          <p:cNvSpPr>
            <a:spLocks noGrp="1"/>
          </p:cNvSpPr>
          <p:nvPr>
            <p:ph type="sldNum" sz="quarter" idx="12"/>
          </p:nvPr>
        </p:nvSpPr>
        <p:spPr/>
        <p:txBody>
          <a:bodyPr/>
          <a:lstStyle>
            <a:lvl1pPr>
              <a:defRPr/>
            </a:lvl1pPr>
          </a:lstStyle>
          <a:p>
            <a:fld id="{F78C324C-A6D4-4B19-B9BD-F557CC8AF1B9}" type="slidenum">
              <a:rPr lang="en-US" altLang="en-US"/>
              <a:pPr/>
              <a:t>‹#›</a:t>
            </a:fld>
            <a:endParaRPr lang="en-US" altLang="en-US"/>
          </a:p>
        </p:txBody>
      </p:sp>
    </p:spTree>
    <p:extLst>
      <p:ext uri="{BB962C8B-B14F-4D97-AF65-F5344CB8AC3E}">
        <p14:creationId xmlns:p14="http://schemas.microsoft.com/office/powerpoint/2010/main" val="2234944592"/>
      </p:ext>
    </p:extLst>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4AB3-0304-3D40-9F10-CE59AF795B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B40D47-CD57-6AD2-86AA-AE3952D76EE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651ACD-7C14-5576-FF26-B497A6E12C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58D67-BD48-20CD-6F1D-9904A5E324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BA664D-F529-5F4F-E18F-2DB6537C57D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8ED6B68-008A-14B3-867F-C0B8BEBDDB0A}"/>
              </a:ext>
            </a:extLst>
          </p:cNvPr>
          <p:cNvSpPr>
            <a:spLocks noGrp="1"/>
          </p:cNvSpPr>
          <p:nvPr>
            <p:ph type="sldNum" sz="quarter" idx="12"/>
          </p:nvPr>
        </p:nvSpPr>
        <p:spPr/>
        <p:txBody>
          <a:bodyPr/>
          <a:lstStyle>
            <a:lvl1pPr>
              <a:defRPr/>
            </a:lvl1pPr>
          </a:lstStyle>
          <a:p>
            <a:fld id="{D0596991-9F12-426D-96F5-0FED9E557E1A}" type="slidenum">
              <a:rPr lang="en-US" altLang="en-US"/>
              <a:pPr/>
              <a:t>‹#›</a:t>
            </a:fld>
            <a:endParaRPr lang="en-US" altLang="en-US"/>
          </a:p>
        </p:txBody>
      </p:sp>
    </p:spTree>
    <p:extLst>
      <p:ext uri="{BB962C8B-B14F-4D97-AF65-F5344CB8AC3E}">
        <p14:creationId xmlns:p14="http://schemas.microsoft.com/office/powerpoint/2010/main" val="3048584351"/>
      </p:ext>
    </p:extLst>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147F37E1-6819-A4D2-93C3-24816D8D8BB3}"/>
              </a:ext>
            </a:extLst>
          </p:cNvPr>
          <p:cNvGrpSpPr>
            <a:grpSpLocks/>
          </p:cNvGrpSpPr>
          <p:nvPr/>
        </p:nvGrpSpPr>
        <p:grpSpPr bwMode="auto">
          <a:xfrm>
            <a:off x="0" y="0"/>
            <a:ext cx="8872538" cy="6858000"/>
            <a:chOff x="0" y="0"/>
            <a:chExt cx="5589" cy="4320"/>
          </a:xfrm>
        </p:grpSpPr>
        <p:sp>
          <p:nvSpPr>
            <p:cNvPr id="27651" name="Rectangle 3">
              <a:extLst>
                <a:ext uri="{FF2B5EF4-FFF2-40B4-BE49-F238E27FC236}">
                  <a16:creationId xmlns:a16="http://schemas.microsoft.com/office/drawing/2014/main" id="{227A7BEA-E02E-F7D8-F9B7-86B09EC6B42B}"/>
                </a:ext>
              </a:extLst>
            </p:cNvPr>
            <p:cNvSpPr>
              <a:spLocks noChangeArrowheads="1"/>
            </p:cNvSpPr>
            <p:nvPr/>
          </p:nvSpPr>
          <p:spPr bwMode="ltGray">
            <a:xfrm>
              <a:off x="336" y="150"/>
              <a:ext cx="5253" cy="402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pic>
          <p:nvPicPr>
            <p:cNvPr id="27652" name="Picture 4">
              <a:extLst>
                <a:ext uri="{FF2B5EF4-FFF2-40B4-BE49-F238E27FC236}">
                  <a16:creationId xmlns:a16="http://schemas.microsoft.com/office/drawing/2014/main" id="{280FC62B-AF47-146F-23C8-2E0E1018DF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extLst>
              <a:ext uri="{909E8E84-426E-40DD-AFC4-6F175D3DCCD1}">
                <a14:hiddenFill xmlns:a14="http://schemas.microsoft.com/office/drawing/2010/main">
                  <a:solidFill>
                    <a:srgbClr val="FFFFFF"/>
                  </a:solidFill>
                </a14:hiddenFill>
              </a:ext>
            </a:extLst>
          </p:spPr>
        </p:pic>
        <p:sp>
          <p:nvSpPr>
            <p:cNvPr id="27653" name="Line 5">
              <a:extLst>
                <a:ext uri="{FF2B5EF4-FFF2-40B4-BE49-F238E27FC236}">
                  <a16:creationId xmlns:a16="http://schemas.microsoft.com/office/drawing/2014/main" id="{FB8F13BB-DA39-EAD3-F469-C16B979F8AFE}"/>
                </a:ext>
              </a:extLst>
            </p:cNvPr>
            <p:cNvSpPr>
              <a:spLocks noChangeShapeType="1"/>
            </p:cNvSpPr>
            <p:nvPr/>
          </p:nvSpPr>
          <p:spPr bwMode="ltGray">
            <a:xfrm>
              <a:off x="640" y="1008"/>
              <a:ext cx="488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7654" name="Rectangle 6">
            <a:extLst>
              <a:ext uri="{FF2B5EF4-FFF2-40B4-BE49-F238E27FC236}">
                <a16:creationId xmlns:a16="http://schemas.microsoft.com/office/drawing/2014/main" id="{8EB8D257-9C25-6EEF-2458-1A964CC82C42}"/>
              </a:ext>
            </a:extLst>
          </p:cNvPr>
          <p:cNvSpPr>
            <a:spLocks noGrp="1" noChangeArrowheads="1"/>
          </p:cNvSpPr>
          <p:nvPr>
            <p:ph type="title"/>
          </p:nvPr>
        </p:nvSpPr>
        <p:spPr bwMode="auto">
          <a:xfrm>
            <a:off x="9906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655" name="Rectangle 7">
            <a:extLst>
              <a:ext uri="{FF2B5EF4-FFF2-40B4-BE49-F238E27FC236}">
                <a16:creationId xmlns:a16="http://schemas.microsoft.com/office/drawing/2014/main" id="{C48962D9-024D-65E9-DEBB-D06639A8896B}"/>
              </a:ext>
            </a:extLst>
          </p:cNvPr>
          <p:cNvSpPr>
            <a:spLocks noGrp="1" noChangeArrowheads="1"/>
          </p:cNvSpPr>
          <p:nvPr>
            <p:ph type="body" idx="1"/>
          </p:nvPr>
        </p:nvSpPr>
        <p:spPr bwMode="auto">
          <a:xfrm>
            <a:off x="990600" y="1828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6" name="Rectangle 8">
            <a:extLst>
              <a:ext uri="{FF2B5EF4-FFF2-40B4-BE49-F238E27FC236}">
                <a16:creationId xmlns:a16="http://schemas.microsoft.com/office/drawing/2014/main" id="{89C97EB7-B4A2-CCA7-9F98-E03DA2352487}"/>
              </a:ext>
            </a:extLst>
          </p:cNvPr>
          <p:cNvSpPr>
            <a:spLocks noGrp="1" noChangeArrowheads="1"/>
          </p:cNvSpPr>
          <p:nvPr>
            <p:ph type="dt" sz="half" idx="2"/>
          </p:nvPr>
        </p:nvSpPr>
        <p:spPr bwMode="auto">
          <a:xfrm>
            <a:off x="9906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b="0">
                <a:solidFill>
                  <a:schemeClr val="bg2"/>
                </a:solidFill>
                <a:latin typeface="+mn-lt"/>
              </a:defRPr>
            </a:lvl1pPr>
          </a:lstStyle>
          <a:p>
            <a:endParaRPr lang="en-US" altLang="en-US"/>
          </a:p>
        </p:txBody>
      </p:sp>
      <p:sp>
        <p:nvSpPr>
          <p:cNvPr id="27657" name="Rectangle 9">
            <a:extLst>
              <a:ext uri="{FF2B5EF4-FFF2-40B4-BE49-F238E27FC236}">
                <a16:creationId xmlns:a16="http://schemas.microsoft.com/office/drawing/2014/main" id="{896EDD71-E095-D020-09D0-39C253579BF7}"/>
              </a:ext>
            </a:extLst>
          </p:cNvPr>
          <p:cNvSpPr>
            <a:spLocks noGrp="1" noChangeArrowheads="1"/>
          </p:cNvSpPr>
          <p:nvPr>
            <p:ph type="ftr" sz="quarter" idx="3"/>
          </p:nvPr>
        </p:nvSpPr>
        <p:spPr bwMode="auto">
          <a:xfrm>
            <a:off x="3429000" y="6096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b="0">
                <a:solidFill>
                  <a:schemeClr val="bg2"/>
                </a:solidFill>
                <a:latin typeface="+mn-lt"/>
              </a:defRPr>
            </a:lvl1pPr>
          </a:lstStyle>
          <a:p>
            <a:endParaRPr lang="en-US" altLang="en-US"/>
          </a:p>
        </p:txBody>
      </p:sp>
      <p:sp>
        <p:nvSpPr>
          <p:cNvPr id="27658" name="Rectangle 10">
            <a:extLst>
              <a:ext uri="{FF2B5EF4-FFF2-40B4-BE49-F238E27FC236}">
                <a16:creationId xmlns:a16="http://schemas.microsoft.com/office/drawing/2014/main" id="{1B336833-90BC-C9F5-F2E6-CC9883A35F49}"/>
              </a:ext>
            </a:extLst>
          </p:cNvPr>
          <p:cNvSpPr>
            <a:spLocks noGrp="1" noChangeArrowheads="1"/>
          </p:cNvSpPr>
          <p:nvPr>
            <p:ph type="sldNum" sz="quarter" idx="4"/>
          </p:nvPr>
        </p:nvSpPr>
        <p:spPr bwMode="auto">
          <a:xfrm>
            <a:off x="6858000" y="6096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b="0">
                <a:solidFill>
                  <a:schemeClr val="bg2"/>
                </a:solidFill>
                <a:latin typeface="+mn-lt"/>
              </a:defRPr>
            </a:lvl1pPr>
          </a:lstStyle>
          <a:p>
            <a:fld id="{E0E50391-6189-466E-B575-CA3F8EEEA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checker/>
  </p:transition>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anose="02020603050405020304" pitchFamily="18" charset="0"/>
        </a:defRPr>
      </a:lvl2pPr>
      <a:lvl3pPr algn="l" rtl="0" eaLnBrk="0" fontAlgn="base" hangingPunct="0">
        <a:spcBef>
          <a:spcPct val="0"/>
        </a:spcBef>
        <a:spcAft>
          <a:spcPct val="0"/>
        </a:spcAft>
        <a:defRPr kumimoji="1" sz="4400">
          <a:solidFill>
            <a:schemeClr val="tx2"/>
          </a:solidFill>
          <a:latin typeface="Times New Roman" panose="02020603050405020304" pitchFamily="18" charset="0"/>
        </a:defRPr>
      </a:lvl3pPr>
      <a:lvl4pPr algn="l" rtl="0" eaLnBrk="0" fontAlgn="base" hangingPunct="0">
        <a:spcBef>
          <a:spcPct val="0"/>
        </a:spcBef>
        <a:spcAft>
          <a:spcPct val="0"/>
        </a:spcAft>
        <a:defRPr kumimoji="1" sz="4400">
          <a:solidFill>
            <a:schemeClr val="tx2"/>
          </a:solidFill>
          <a:latin typeface="Times New Roman" panose="02020603050405020304" pitchFamily="18" charset="0"/>
        </a:defRPr>
      </a:lvl4pPr>
      <a:lvl5pPr algn="l" rtl="0" eaLnBrk="0" fontAlgn="base" hangingPunct="0">
        <a:spcBef>
          <a:spcPct val="0"/>
        </a:spcBef>
        <a:spcAft>
          <a:spcPct val="0"/>
        </a:spcAft>
        <a:defRPr kumimoji="1" sz="4400">
          <a:solidFill>
            <a:schemeClr val="tx2"/>
          </a:solidFill>
          <a:latin typeface="Times New Roman" panose="02020603050405020304" pitchFamily="18" charset="0"/>
        </a:defRPr>
      </a:lvl5pPr>
      <a:lvl6pPr marL="457200" algn="l" rtl="0" eaLnBrk="0" fontAlgn="base" hangingPunct="0">
        <a:spcBef>
          <a:spcPct val="0"/>
        </a:spcBef>
        <a:spcAft>
          <a:spcPct val="0"/>
        </a:spcAft>
        <a:defRPr kumimoji="1" sz="4400">
          <a:solidFill>
            <a:schemeClr val="tx2"/>
          </a:solidFill>
          <a:latin typeface="Times New Roman" panose="02020603050405020304" pitchFamily="18" charset="0"/>
        </a:defRPr>
      </a:lvl6pPr>
      <a:lvl7pPr marL="914400" algn="l" rtl="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kumimoji="1"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90000"/>
        <a:buFont typeface="Monotype Sorts" pitchFamily="2" charset="2"/>
        <a:buChar char="4"/>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WINNT\Profiles\linoa\Desktop\My%20Briefcase\Absol0.mid"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audio" Target="file:///C:\WINNT\Profiles\linoa\Desktop\My%20Briefcase\Music40.mid"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C:\WINNT\Profiles\linoa\Desktop\My%20Briefcase\Music5.mid"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file:///C:\WINNT\Profiles\linoa\Desktop\My%20Briefcase\Music6.mid"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8" name="Absol0.mid">
            <a:hlinkClick r:id="" action="ppaction://media"/>
            <a:extLst>
              <a:ext uri="{FF2B5EF4-FFF2-40B4-BE49-F238E27FC236}">
                <a16:creationId xmlns:a16="http://schemas.microsoft.com/office/drawing/2014/main" id="{D11DEDB5-7CAE-A23F-A6A6-3481637CB5DD}"/>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409700" y="1076325"/>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9698" name="WordArt 2">
            <a:extLst>
              <a:ext uri="{FF2B5EF4-FFF2-40B4-BE49-F238E27FC236}">
                <a16:creationId xmlns:a16="http://schemas.microsoft.com/office/drawing/2014/main" id="{73656548-0E4B-1CFD-DB5F-4BCF37DD7837}"/>
              </a:ext>
            </a:extLst>
          </p:cNvPr>
          <p:cNvSpPr>
            <a:spLocks noChangeArrowheads="1" noChangeShapeType="1" noTextEdit="1"/>
          </p:cNvSpPr>
          <p:nvPr/>
        </p:nvSpPr>
        <p:spPr bwMode="auto">
          <a:xfrm>
            <a:off x="1409700" y="2233613"/>
            <a:ext cx="6878638" cy="2495550"/>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History Month</a:t>
            </a:r>
          </a:p>
        </p:txBody>
      </p:sp>
      <p:pic>
        <p:nvPicPr>
          <p:cNvPr id="29699" name="Picture 3">
            <a:extLst>
              <a:ext uri="{FF2B5EF4-FFF2-40B4-BE49-F238E27FC236}">
                <a16:creationId xmlns:a16="http://schemas.microsoft.com/office/drawing/2014/main" id="{E56EB1B2-A32F-77FF-9A46-0909DC0E8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75" y="361950"/>
            <a:ext cx="111601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9700" name="Group 4">
            <a:extLst>
              <a:ext uri="{FF2B5EF4-FFF2-40B4-BE49-F238E27FC236}">
                <a16:creationId xmlns:a16="http://schemas.microsoft.com/office/drawing/2014/main" id="{6CDD7E00-EB37-6FE4-A395-17D6268F4B90}"/>
              </a:ext>
            </a:extLst>
          </p:cNvPr>
          <p:cNvGrpSpPr>
            <a:grpSpLocks/>
          </p:cNvGrpSpPr>
          <p:nvPr/>
        </p:nvGrpSpPr>
        <p:grpSpPr bwMode="auto">
          <a:xfrm>
            <a:off x="2505075" y="447675"/>
            <a:ext cx="5829300" cy="1023938"/>
            <a:chOff x="1056" y="48"/>
            <a:chExt cx="3672" cy="645"/>
          </a:xfrm>
        </p:grpSpPr>
        <p:sp>
          <p:nvSpPr>
            <p:cNvPr id="29701" name="AutoShape 5">
              <a:extLst>
                <a:ext uri="{FF2B5EF4-FFF2-40B4-BE49-F238E27FC236}">
                  <a16:creationId xmlns:a16="http://schemas.microsoft.com/office/drawing/2014/main" id="{8E1E5E08-6087-BC85-CCEE-29A5536DF74B}"/>
                </a:ext>
              </a:extLst>
            </p:cNvPr>
            <p:cNvSpPr>
              <a:spLocks noChangeArrowheads="1"/>
            </p:cNvSpPr>
            <p:nvPr/>
          </p:nvSpPr>
          <p:spPr bwMode="auto">
            <a:xfrm>
              <a:off x="1164" y="48"/>
              <a:ext cx="3456" cy="58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2" name="Text Box 6">
              <a:extLst>
                <a:ext uri="{FF2B5EF4-FFF2-40B4-BE49-F238E27FC236}">
                  <a16:creationId xmlns:a16="http://schemas.microsoft.com/office/drawing/2014/main" id="{9A15D265-D2EF-C39E-3BA4-48E615309CB3}"/>
                </a:ext>
              </a:extLst>
            </p:cNvPr>
            <p:cNvSpPr txBox="1">
              <a:spLocks noChangeArrowheads="1"/>
            </p:cNvSpPr>
            <p:nvPr/>
          </p:nvSpPr>
          <p:spPr bwMode="auto">
            <a:xfrm>
              <a:off x="1056" y="60"/>
              <a:ext cx="367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rgbClr val="080808"/>
                  </a:solidFill>
                  <a:effectLst>
                    <a:outerShdw blurRad="38100" dist="38100" dir="2700000" algn="tl">
                      <a:srgbClr val="FFFFFF"/>
                    </a:outerShdw>
                  </a:effectLst>
                  <a:latin typeface="Comic Sans MS" panose="030F0702030302020204" pitchFamily="66" charset="0"/>
                </a:rPr>
                <a:t>Mr. Clutter</a:t>
              </a:r>
            </a:p>
            <a:p>
              <a:pPr algn="ctr">
                <a:spcBef>
                  <a:spcPct val="50000"/>
                </a:spcBef>
              </a:pPr>
              <a:r>
                <a:rPr lang="en-US" altLang="en-US" sz="2400">
                  <a:solidFill>
                    <a:srgbClr val="080808"/>
                  </a:solidFill>
                  <a:effectLst>
                    <a:outerShdw blurRad="38100" dist="38100" dir="2700000" algn="tl">
                      <a:srgbClr val="FFFFFF"/>
                    </a:outerShdw>
                  </a:effectLst>
                  <a:latin typeface="Comic Sans MS" panose="030F0702030302020204" pitchFamily="66" charset="0"/>
                </a:rPr>
                <a:t>Villegas Middle School</a:t>
              </a:r>
            </a:p>
          </p:txBody>
        </p:sp>
      </p:grpSp>
      <p:sp>
        <p:nvSpPr>
          <p:cNvPr id="29710" name="Text Box 14">
            <a:extLst>
              <a:ext uri="{FF2B5EF4-FFF2-40B4-BE49-F238E27FC236}">
                <a16:creationId xmlns:a16="http://schemas.microsoft.com/office/drawing/2014/main" id="{9E5A4F69-9F1C-C2F9-E1D8-CFA6CC468C1E}"/>
              </a:ext>
            </a:extLst>
          </p:cNvPr>
          <p:cNvSpPr txBox="1">
            <a:spLocks noChangeArrowheads="1"/>
          </p:cNvSpPr>
          <p:nvPr/>
        </p:nvSpPr>
        <p:spPr bwMode="auto">
          <a:xfrm>
            <a:off x="6689725" y="5881688"/>
            <a:ext cx="2124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February 2007</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9708"/>
                                        </p:tgtEl>
                                      </p:cBhvr>
                                    </p:cmd>
                                  </p:childTnLst>
                                </p:cTn>
                              </p:par>
                              <p:par>
                                <p:cTn id="7" presetID="2" presetClass="entr" presetSubtype="1"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anim calcmode="lin" valueType="num">
                                      <p:cBhvr additive="base">
                                        <p:cTn id="9" dur="500" fill="hold"/>
                                        <p:tgtEl>
                                          <p:spTgt spid="29700"/>
                                        </p:tgtEl>
                                        <p:attrNameLst>
                                          <p:attrName>ppt_x</p:attrName>
                                        </p:attrNameLst>
                                      </p:cBhvr>
                                      <p:tavLst>
                                        <p:tav tm="0">
                                          <p:val>
                                            <p:strVal val="#ppt_x"/>
                                          </p:val>
                                        </p:tav>
                                        <p:tav tm="100000">
                                          <p:val>
                                            <p:strVal val="#ppt_x"/>
                                          </p:val>
                                        </p:tav>
                                      </p:tavLst>
                                    </p:anim>
                                    <p:anim calcmode="lin" valueType="num">
                                      <p:cBhvr additive="base">
                                        <p:cTn id="10" dur="500" fill="hold"/>
                                        <p:tgtEl>
                                          <p:spTgt spid="29700"/>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29698"/>
                                        </p:tgtEl>
                                        <p:attrNameLst>
                                          <p:attrName>style.visibility</p:attrName>
                                        </p:attrNameLst>
                                      </p:cBhvr>
                                      <p:to>
                                        <p:strVal val="visible"/>
                                      </p:to>
                                    </p:set>
                                    <p:anim calcmode="lin" valueType="num">
                                      <p:cBhvr>
                                        <p:cTn id="14" dur="500" fill="hold"/>
                                        <p:tgtEl>
                                          <p:spTgt spid="29698"/>
                                        </p:tgtEl>
                                        <p:attrNameLst>
                                          <p:attrName>ppt_w</p:attrName>
                                        </p:attrNameLst>
                                      </p:cBhvr>
                                      <p:tavLst>
                                        <p:tav tm="0">
                                          <p:val>
                                            <p:strVal val="2/3*#ppt_w"/>
                                          </p:val>
                                        </p:tav>
                                        <p:tav tm="100000">
                                          <p:val>
                                            <p:strVal val="#ppt_w"/>
                                          </p:val>
                                        </p:tav>
                                      </p:tavLst>
                                    </p:anim>
                                    <p:anim calcmode="lin" valueType="num">
                                      <p:cBhvr>
                                        <p:cTn id="15" dur="500" fill="hold"/>
                                        <p:tgtEl>
                                          <p:spTgt spid="2969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5">
                <p:cTn id="16" fill="hold" display="0">
                  <p:stCondLst>
                    <p:cond delay="indefinite"/>
                  </p:stCondLst>
                  <p:endCondLst>
                    <p:cond evt="onPrev" delay="0">
                      <p:tgtEl>
                        <p:sldTgt/>
                      </p:tgtEl>
                    </p:cond>
                    <p:cond evt="onStopAudio" delay="0">
                      <p:tgtEl>
                        <p:sldTgt/>
                      </p:tgtEl>
                    </p:cond>
                  </p:endCondLst>
                </p:cTn>
                <p:tgtEl>
                  <p:spTgt spid="2970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2">
            <a:extLst>
              <a:ext uri="{FF2B5EF4-FFF2-40B4-BE49-F238E27FC236}">
                <a16:creationId xmlns:a16="http://schemas.microsoft.com/office/drawing/2014/main" id="{B11EE02B-0665-029E-316C-0B69ED496E9B}"/>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48134" name="Rectangle 6">
            <a:extLst>
              <a:ext uri="{FF2B5EF4-FFF2-40B4-BE49-F238E27FC236}">
                <a16:creationId xmlns:a16="http://schemas.microsoft.com/office/drawing/2014/main" id="{94CE4506-36F2-4B1E-2C60-06B1DCCDADFE}"/>
              </a:ext>
            </a:extLst>
          </p:cNvPr>
          <p:cNvSpPr>
            <a:spLocks noChangeArrowheads="1"/>
          </p:cNvSpPr>
          <p:nvPr/>
        </p:nvSpPr>
        <p:spPr bwMode="auto">
          <a:xfrm>
            <a:off x="1143000" y="2286000"/>
            <a:ext cx="41148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u="sng">
                <a:solidFill>
                  <a:srgbClr val="FF0000"/>
                </a:solidFill>
                <a:effectLst>
                  <a:outerShdw blurRad="38100" dist="38100" dir="2700000" algn="tl">
                    <a:srgbClr val="000000"/>
                  </a:outerShdw>
                </a:effectLst>
              </a:rPr>
              <a:t>13.  FEBRUARY 21, 1965</a:t>
            </a:r>
            <a:endParaRPr lang="en-US" altLang="en-US"/>
          </a:p>
          <a:p>
            <a:pPr>
              <a:spcBef>
                <a:spcPct val="50000"/>
              </a:spcBef>
            </a:pPr>
            <a:r>
              <a:rPr lang="en-US" altLang="en-US"/>
              <a:t>Malcolm X {Malcolm Little} charismatic Black nationalist leader, is assassinated at the Audubon Ballroom in Harlem.  Three Blacks were later convicted and sentenced to life imprisonment.</a:t>
            </a:r>
          </a:p>
        </p:txBody>
      </p:sp>
      <p:pic>
        <p:nvPicPr>
          <p:cNvPr id="48135" name="Picture 7">
            <a:extLst>
              <a:ext uri="{FF2B5EF4-FFF2-40B4-BE49-F238E27FC236}">
                <a16:creationId xmlns:a16="http://schemas.microsoft.com/office/drawing/2014/main" id="{E737F926-4D67-BB00-86C4-2F210B9F2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057400"/>
            <a:ext cx="3048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a:extLst>
              <a:ext uri="{FF2B5EF4-FFF2-40B4-BE49-F238E27FC236}">
                <a16:creationId xmlns:a16="http://schemas.microsoft.com/office/drawing/2014/main" id="{FFDF448D-74EC-4CE5-10E9-6475947F3519}"/>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49155" name="Rectangle 3">
            <a:extLst>
              <a:ext uri="{FF2B5EF4-FFF2-40B4-BE49-F238E27FC236}">
                <a16:creationId xmlns:a16="http://schemas.microsoft.com/office/drawing/2014/main" id="{F08E0405-28ED-4EA4-AF11-4789B087BEDB}"/>
              </a:ext>
            </a:extLst>
          </p:cNvPr>
          <p:cNvSpPr>
            <a:spLocks noChangeArrowheads="1"/>
          </p:cNvSpPr>
          <p:nvPr/>
        </p:nvSpPr>
        <p:spPr bwMode="auto">
          <a:xfrm>
            <a:off x="1600200" y="4311650"/>
            <a:ext cx="6858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u="sng">
                <a:solidFill>
                  <a:srgbClr val="FF0000"/>
                </a:solidFill>
                <a:effectLst>
                  <a:outerShdw blurRad="38100" dist="38100" dir="2700000" algn="tl">
                    <a:srgbClr val="000000"/>
                  </a:outerShdw>
                </a:effectLst>
              </a:rPr>
              <a:t>14.  MARCH 21, 1965</a:t>
            </a:r>
            <a:endParaRPr lang="en-US" altLang="en-US"/>
          </a:p>
          <a:p>
            <a:pPr>
              <a:spcBef>
                <a:spcPct val="50000"/>
              </a:spcBef>
            </a:pPr>
            <a:r>
              <a:rPr lang="en-US" altLang="en-US"/>
              <a:t>	Thousands of marchers, led by Dr. Martin Luther King, Jr. and protected by federal troops, complete the first leg of the Selma-to Montgomery march.</a:t>
            </a:r>
          </a:p>
        </p:txBody>
      </p:sp>
      <p:pic>
        <p:nvPicPr>
          <p:cNvPr id="49157" name="Picture 5">
            <a:extLst>
              <a:ext uri="{FF2B5EF4-FFF2-40B4-BE49-F238E27FC236}">
                <a16:creationId xmlns:a16="http://schemas.microsoft.com/office/drawing/2014/main" id="{57D77821-9F9B-D1EB-D2FF-14AE3EDA9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781175"/>
            <a:ext cx="27622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a:extLst>
              <a:ext uri="{FF2B5EF4-FFF2-40B4-BE49-F238E27FC236}">
                <a16:creationId xmlns:a16="http://schemas.microsoft.com/office/drawing/2014/main" id="{80E36A77-BE07-C7F5-E9BD-20F6B2F00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0" y="2085975"/>
            <a:ext cx="27622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a:extLst>
              <a:ext uri="{FF2B5EF4-FFF2-40B4-BE49-F238E27FC236}">
                <a16:creationId xmlns:a16="http://schemas.microsoft.com/office/drawing/2014/main" id="{0DAED17D-0716-352D-1867-B874611B87DF}"/>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50179" name="Rectangle 3">
            <a:extLst>
              <a:ext uri="{FF2B5EF4-FFF2-40B4-BE49-F238E27FC236}">
                <a16:creationId xmlns:a16="http://schemas.microsoft.com/office/drawing/2014/main" id="{AF64A726-6E33-970B-7A0F-479465A0FD00}"/>
              </a:ext>
            </a:extLst>
          </p:cNvPr>
          <p:cNvSpPr>
            <a:spLocks noChangeArrowheads="1"/>
          </p:cNvSpPr>
          <p:nvPr/>
        </p:nvSpPr>
        <p:spPr bwMode="auto">
          <a:xfrm>
            <a:off x="1143000" y="16764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u="sng">
                <a:solidFill>
                  <a:srgbClr val="FF0000"/>
                </a:solidFill>
                <a:effectLst>
                  <a:outerShdw blurRad="38100" dist="38100" dir="2700000" algn="tl">
                    <a:srgbClr val="000000"/>
                  </a:outerShdw>
                </a:effectLst>
              </a:rPr>
              <a:t>15.  AUGUST 11, 1965</a:t>
            </a:r>
            <a:endParaRPr lang="en-US" altLang="en-US"/>
          </a:p>
          <a:p>
            <a:pPr>
              <a:spcBef>
                <a:spcPct val="50000"/>
              </a:spcBef>
            </a:pPr>
            <a:r>
              <a:rPr lang="en-US" altLang="en-US"/>
              <a:t>	An insurrection starts in the Watts section of Los Angeles and rages for six days.  The Watts insurrection was the first in a wave of major disturbances that forced a national reappraisal of racism in America.</a:t>
            </a:r>
          </a:p>
          <a:p>
            <a:pPr>
              <a:spcBef>
                <a:spcPct val="50000"/>
              </a:spcBef>
            </a:pPr>
            <a:endParaRPr lang="en-US" altLang="en-US"/>
          </a:p>
          <a:p>
            <a:r>
              <a:rPr lang="en-US" altLang="en-US" u="sng">
                <a:solidFill>
                  <a:srgbClr val="FF0000"/>
                </a:solidFill>
                <a:effectLst>
                  <a:outerShdw blurRad="38100" dist="38100" dir="2700000" algn="tl">
                    <a:srgbClr val="000000"/>
                  </a:outerShdw>
                </a:effectLst>
              </a:rPr>
              <a:t>16.  OCTOBER 2, 1967</a:t>
            </a:r>
            <a:endParaRPr lang="en-US" altLang="en-US"/>
          </a:p>
          <a:p>
            <a:r>
              <a:rPr lang="en-US" altLang="en-US"/>
              <a:t>		Thurgood Marshall {1908 – 1993] 				becomes the first Black member of the 			U.S. Supreme Court.</a:t>
            </a:r>
          </a:p>
          <a:p>
            <a:pPr>
              <a:spcBef>
                <a:spcPct val="50000"/>
              </a:spcBef>
            </a:pPr>
            <a:endParaRPr lang="en-US" altLang="en-US"/>
          </a:p>
        </p:txBody>
      </p:sp>
      <p:pic>
        <p:nvPicPr>
          <p:cNvPr id="50182" name="Picture 6">
            <a:extLst>
              <a:ext uri="{FF2B5EF4-FFF2-40B4-BE49-F238E27FC236}">
                <a16:creationId xmlns:a16="http://schemas.microsoft.com/office/drawing/2014/main" id="{65A66C7F-FA3C-7E32-D9E0-505C27AAF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533900"/>
            <a:ext cx="13525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2">
            <a:extLst>
              <a:ext uri="{FF2B5EF4-FFF2-40B4-BE49-F238E27FC236}">
                <a16:creationId xmlns:a16="http://schemas.microsoft.com/office/drawing/2014/main" id="{0A62B985-EC23-5BFE-14D8-AC1774091278}"/>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53251" name="Rectangle 3">
            <a:extLst>
              <a:ext uri="{FF2B5EF4-FFF2-40B4-BE49-F238E27FC236}">
                <a16:creationId xmlns:a16="http://schemas.microsoft.com/office/drawing/2014/main" id="{A610307F-95AA-0FEB-8401-ED44120AD677}"/>
              </a:ext>
            </a:extLst>
          </p:cNvPr>
          <p:cNvSpPr>
            <a:spLocks noChangeArrowheads="1"/>
          </p:cNvSpPr>
          <p:nvPr/>
        </p:nvSpPr>
        <p:spPr bwMode="auto">
          <a:xfrm>
            <a:off x="1143000" y="4114800"/>
            <a:ext cx="716280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u="sng">
                <a:solidFill>
                  <a:srgbClr val="FF0000"/>
                </a:solidFill>
                <a:effectLst>
                  <a:outerShdw blurRad="38100" dist="38100" dir="2700000" algn="tl">
                    <a:srgbClr val="000000"/>
                  </a:outerShdw>
                </a:effectLst>
              </a:rPr>
              <a:t>17.  APRIL 4, 1968</a:t>
            </a:r>
            <a:endParaRPr lang="en-US" altLang="en-US"/>
          </a:p>
          <a:p>
            <a:pPr>
              <a:lnSpc>
                <a:spcPct val="90000"/>
              </a:lnSpc>
              <a:spcBef>
                <a:spcPct val="50000"/>
              </a:spcBef>
            </a:pPr>
            <a:r>
              <a:rPr lang="en-US" altLang="en-US"/>
              <a:t>	Martin Luther King, Jr. is assassinated by a James Earl Ray in Memphis.  The assassination triggered a national crisis with rioting in more than 100 cities and calls for racial renewal and repentance.  President Johnson declared a day of mourning. Note:  James Earl Ray died April 23, 1998.</a:t>
            </a:r>
          </a:p>
        </p:txBody>
      </p:sp>
      <p:pic>
        <p:nvPicPr>
          <p:cNvPr id="53253" name="Picture 5">
            <a:extLst>
              <a:ext uri="{FF2B5EF4-FFF2-40B4-BE49-F238E27FC236}">
                <a16:creationId xmlns:a16="http://schemas.microsoft.com/office/drawing/2014/main" id="{8B6746E1-0FB0-8ADB-B8E9-D3BC35A4C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47825"/>
            <a:ext cx="27622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6">
            <a:extLst>
              <a:ext uri="{FF2B5EF4-FFF2-40B4-BE49-F238E27FC236}">
                <a16:creationId xmlns:a16="http://schemas.microsoft.com/office/drawing/2014/main" id="{A81EC336-1983-AE78-A8DB-236701EB1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28850"/>
            <a:ext cx="27622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1" name="Music40.mid">
            <a:hlinkClick r:id="" action="ppaction://media"/>
            <a:extLst>
              <a:ext uri="{FF2B5EF4-FFF2-40B4-BE49-F238E27FC236}">
                <a16:creationId xmlns:a16="http://schemas.microsoft.com/office/drawing/2014/main" id="{2DFDEDF5-67E6-CF30-F947-EBBD9C040B68}"/>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301875" y="5105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54274" name="WordArt 2">
            <a:extLst>
              <a:ext uri="{FF2B5EF4-FFF2-40B4-BE49-F238E27FC236}">
                <a16:creationId xmlns:a16="http://schemas.microsoft.com/office/drawing/2014/main" id="{3BB867B2-C398-3AC6-8C49-2874757130EF}"/>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54275" name="Rectangle 3">
            <a:extLst>
              <a:ext uri="{FF2B5EF4-FFF2-40B4-BE49-F238E27FC236}">
                <a16:creationId xmlns:a16="http://schemas.microsoft.com/office/drawing/2014/main" id="{2FCCEB79-7C5A-5C35-B72F-71D63FA19F9C}"/>
              </a:ext>
            </a:extLst>
          </p:cNvPr>
          <p:cNvSpPr>
            <a:spLocks noChangeArrowheads="1"/>
          </p:cNvSpPr>
          <p:nvPr/>
        </p:nvSpPr>
        <p:spPr bwMode="auto">
          <a:xfrm>
            <a:off x="1143000" y="1612900"/>
            <a:ext cx="71628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u="sng">
                <a:solidFill>
                  <a:srgbClr val="FF0000"/>
                </a:solidFill>
                <a:effectLst>
                  <a:outerShdw blurRad="38100" dist="38100" dir="2700000" algn="tl">
                    <a:srgbClr val="000000"/>
                  </a:outerShdw>
                </a:effectLst>
              </a:rPr>
              <a:t>18.  JANUARY 23-30, 1977</a:t>
            </a:r>
            <a:endParaRPr lang="en-US" altLang="en-US"/>
          </a:p>
          <a:p>
            <a:pPr>
              <a:lnSpc>
                <a:spcPct val="90000"/>
              </a:lnSpc>
              <a:spcBef>
                <a:spcPct val="50000"/>
              </a:spcBef>
            </a:pPr>
            <a:r>
              <a:rPr lang="en-US" altLang="en-US"/>
              <a:t>	The ABC-TV dramatization of Alex Haley’s </a:t>
            </a:r>
            <a:r>
              <a:rPr lang="en-US" altLang="en-US" i="1"/>
              <a:t>Roots</a:t>
            </a:r>
            <a:r>
              <a:rPr lang="en-US" altLang="en-US"/>
              <a:t> becomes the highest-rated drama in TV history and sparks a national “roots” craze.</a:t>
            </a:r>
          </a:p>
        </p:txBody>
      </p:sp>
      <p:pic>
        <p:nvPicPr>
          <p:cNvPr id="54278" name="Picture 6">
            <a:extLst>
              <a:ext uri="{FF2B5EF4-FFF2-40B4-BE49-F238E27FC236}">
                <a16:creationId xmlns:a16="http://schemas.microsoft.com/office/drawing/2014/main" id="{7E61F0F2-8915-1845-2176-23F9885C6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657600"/>
            <a:ext cx="121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9" name="Picture 7">
            <a:extLst>
              <a:ext uri="{FF2B5EF4-FFF2-40B4-BE49-F238E27FC236}">
                <a16:creationId xmlns:a16="http://schemas.microsoft.com/office/drawing/2014/main" id="{4B3897D8-4B63-5CA5-C1F9-58747CD3B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657600"/>
            <a:ext cx="12668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42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
                <p:cTn id="7" fill="hold" display="0">
                  <p:stCondLst>
                    <p:cond delay="indefinite"/>
                  </p:stCondLst>
                  <p:endCondLst>
                    <p:cond evt="onPrev" delay="0">
                      <p:tgtEl>
                        <p:sldTgt/>
                      </p:tgtEl>
                    </p:cond>
                    <p:cond evt="onStopAudio" delay="0">
                      <p:tgtEl>
                        <p:sldTgt/>
                      </p:tgtEl>
                    </p:cond>
                  </p:endCondLst>
                </p:cTn>
                <p:tgtEl>
                  <p:spTgt spid="5428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2">
            <a:extLst>
              <a:ext uri="{FF2B5EF4-FFF2-40B4-BE49-F238E27FC236}">
                <a16:creationId xmlns:a16="http://schemas.microsoft.com/office/drawing/2014/main" id="{7D496A8C-39FD-5FDF-207C-58A0478724BB}"/>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55299" name="Rectangle 3">
            <a:extLst>
              <a:ext uri="{FF2B5EF4-FFF2-40B4-BE49-F238E27FC236}">
                <a16:creationId xmlns:a16="http://schemas.microsoft.com/office/drawing/2014/main" id="{4E472F58-5D18-50A3-CEBD-04E5E7FC31D0}"/>
              </a:ext>
            </a:extLst>
          </p:cNvPr>
          <p:cNvSpPr>
            <a:spLocks noChangeArrowheads="1"/>
          </p:cNvSpPr>
          <p:nvPr/>
        </p:nvSpPr>
        <p:spPr bwMode="auto">
          <a:xfrm>
            <a:off x="1371600" y="1905000"/>
            <a:ext cx="7162800"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u="sng">
                <a:solidFill>
                  <a:srgbClr val="FF0000"/>
                </a:solidFill>
                <a:effectLst>
                  <a:outerShdw blurRad="38100" dist="38100" dir="2700000" algn="tl">
                    <a:srgbClr val="000000"/>
                  </a:outerShdw>
                </a:effectLst>
              </a:rPr>
              <a:t>19.  NOVEMBER 2, 1983</a:t>
            </a:r>
            <a:endParaRPr lang="en-US" altLang="en-US"/>
          </a:p>
          <a:p>
            <a:pPr>
              <a:lnSpc>
                <a:spcPct val="90000"/>
              </a:lnSpc>
              <a:spcBef>
                <a:spcPct val="50000"/>
              </a:spcBef>
            </a:pPr>
            <a:r>
              <a:rPr lang="en-US" altLang="en-US"/>
              <a:t>	President Ronald Reagan signs a bill designating the third Monday in January of each year as a federal holiday in honor of Dr. Martin Luther King, Jr.  Millions celebrated the first holiday on January 20, 1986.</a:t>
            </a:r>
          </a:p>
        </p:txBody>
      </p:sp>
    </p:spTree>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2">
            <a:extLst>
              <a:ext uri="{FF2B5EF4-FFF2-40B4-BE49-F238E27FC236}">
                <a16:creationId xmlns:a16="http://schemas.microsoft.com/office/drawing/2014/main" id="{EC1FBDBD-8923-238B-652E-3246FBDD8AC4}"/>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56323" name="Rectangle 3">
            <a:extLst>
              <a:ext uri="{FF2B5EF4-FFF2-40B4-BE49-F238E27FC236}">
                <a16:creationId xmlns:a16="http://schemas.microsoft.com/office/drawing/2014/main" id="{F42F0088-AB72-02AD-4BDE-807FA151FD9F}"/>
              </a:ext>
            </a:extLst>
          </p:cNvPr>
          <p:cNvSpPr>
            <a:spLocks noChangeArrowheads="1"/>
          </p:cNvSpPr>
          <p:nvPr/>
        </p:nvSpPr>
        <p:spPr bwMode="auto">
          <a:xfrm>
            <a:off x="1371600" y="2209800"/>
            <a:ext cx="7162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u="sng">
                <a:solidFill>
                  <a:srgbClr val="FF0000"/>
                </a:solidFill>
                <a:effectLst>
                  <a:outerShdw blurRad="38100" dist="38100" dir="2700000" algn="tl">
                    <a:srgbClr val="000000"/>
                  </a:outerShdw>
                </a:effectLst>
              </a:rPr>
              <a:t>20.  SEPTEMBER 20, 1984</a:t>
            </a:r>
            <a:endParaRPr lang="en-US" altLang="en-US"/>
          </a:p>
          <a:p>
            <a:pPr>
              <a:lnSpc>
                <a:spcPct val="90000"/>
              </a:lnSpc>
              <a:spcBef>
                <a:spcPct val="50000"/>
              </a:spcBef>
            </a:pPr>
            <a:r>
              <a:rPr lang="en-US" altLang="en-US"/>
              <a:t>The Cosby Show premieres on	 		NBC-TV and changes the image of 			African-American and the viewing 		habits of White Americans. </a:t>
            </a:r>
          </a:p>
          <a:p>
            <a:pPr>
              <a:lnSpc>
                <a:spcPct val="90000"/>
              </a:lnSpc>
              <a:spcBef>
                <a:spcPct val="50000"/>
              </a:spcBef>
            </a:pPr>
            <a:endParaRPr lang="en-US" altLang="en-US"/>
          </a:p>
          <a:p>
            <a:pPr>
              <a:lnSpc>
                <a:spcPct val="90000"/>
              </a:lnSpc>
              <a:spcBef>
                <a:spcPct val="50000"/>
              </a:spcBef>
            </a:pPr>
            <a:endParaRPr lang="en-US" altLang="en-US"/>
          </a:p>
          <a:p>
            <a:pPr>
              <a:lnSpc>
                <a:spcPct val="90000"/>
              </a:lnSpc>
              <a:spcBef>
                <a:spcPct val="50000"/>
              </a:spcBef>
            </a:pPr>
            <a:r>
              <a:rPr lang="en-US" altLang="en-US">
                <a:solidFill>
                  <a:srgbClr val="FF0000"/>
                </a:solidFill>
                <a:effectLst>
                  <a:outerShdw blurRad="38100" dist="38100" dir="2700000" algn="tl">
                    <a:srgbClr val="000000"/>
                  </a:outerShdw>
                </a:effectLst>
              </a:rPr>
              <a:t>		</a:t>
            </a:r>
            <a:r>
              <a:rPr lang="en-US" altLang="en-US" u="sng">
                <a:solidFill>
                  <a:srgbClr val="FF0000"/>
                </a:solidFill>
                <a:effectLst>
                  <a:outerShdw blurRad="38100" dist="38100" dir="2700000" algn="tl">
                    <a:srgbClr val="000000"/>
                  </a:outerShdw>
                </a:effectLst>
              </a:rPr>
              <a:t>21.  SEPTEMBER 21, 1989</a:t>
            </a:r>
            <a:endParaRPr lang="en-US" altLang="en-US"/>
          </a:p>
          <a:p>
            <a:pPr>
              <a:lnSpc>
                <a:spcPct val="90000"/>
              </a:lnSpc>
              <a:spcBef>
                <a:spcPct val="50000"/>
              </a:spcBef>
            </a:pPr>
            <a:r>
              <a:rPr lang="en-US" altLang="en-US"/>
              <a:t>		General Colin L. Powell is confirmed 		by the Senate as the Chairman of the 		Joint Chiefs of Staff.  He was the 			highest ranking African-American 			officer in the U.S. History.  </a:t>
            </a:r>
          </a:p>
        </p:txBody>
      </p:sp>
      <p:pic>
        <p:nvPicPr>
          <p:cNvPr id="56325" name="Picture 5">
            <a:extLst>
              <a:ext uri="{FF2B5EF4-FFF2-40B4-BE49-F238E27FC236}">
                <a16:creationId xmlns:a16="http://schemas.microsoft.com/office/drawing/2014/main" id="{132C524F-4EB6-1599-BFDF-E1D0EBA06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16097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a:extLst>
              <a:ext uri="{FF2B5EF4-FFF2-40B4-BE49-F238E27FC236}">
                <a16:creationId xmlns:a16="http://schemas.microsoft.com/office/drawing/2014/main" id="{B57A3B15-286D-5E0F-AA5A-479915C31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4876800"/>
            <a:ext cx="14287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2">
            <a:extLst>
              <a:ext uri="{FF2B5EF4-FFF2-40B4-BE49-F238E27FC236}">
                <a16:creationId xmlns:a16="http://schemas.microsoft.com/office/drawing/2014/main" id="{177BA448-7087-57B6-E0AD-07555E56E653}"/>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58371" name="Rectangle 3">
            <a:extLst>
              <a:ext uri="{FF2B5EF4-FFF2-40B4-BE49-F238E27FC236}">
                <a16:creationId xmlns:a16="http://schemas.microsoft.com/office/drawing/2014/main" id="{09E9AE8C-AAE7-DB71-8465-6ED344D6C891}"/>
              </a:ext>
            </a:extLst>
          </p:cNvPr>
          <p:cNvSpPr>
            <a:spLocks noChangeArrowheads="1"/>
          </p:cNvSpPr>
          <p:nvPr/>
        </p:nvSpPr>
        <p:spPr bwMode="auto">
          <a:xfrm>
            <a:off x="1143000" y="1946275"/>
            <a:ext cx="7696200"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u="sng">
                <a:solidFill>
                  <a:srgbClr val="FF0000"/>
                </a:solidFill>
                <a:effectLst>
                  <a:outerShdw blurRad="38100" dist="38100" dir="2700000" algn="tl">
                    <a:srgbClr val="000000"/>
                  </a:outerShdw>
                </a:effectLst>
              </a:rPr>
              <a:t>22.  JUNE 27, 1991</a:t>
            </a:r>
          </a:p>
          <a:p>
            <a:pPr>
              <a:lnSpc>
                <a:spcPct val="90000"/>
              </a:lnSpc>
              <a:spcBef>
                <a:spcPct val="50000"/>
              </a:spcBef>
            </a:pPr>
            <a:r>
              <a:rPr lang="en-US" altLang="en-US"/>
              <a:t>	Supreme Court Justice Thurgood Marshall announces his retirement and decries the increasingly conservative direction of the Court.  On July 1, President Bush nominated Clarence Thomas, a conservative Black on the U.S. District of Columbia Court of Appeals to fill the vacant seat.  He was confirmed by a narrow 52 to 48 margin after Attorney Anita Hill, accused him of sexual harassment.		</a:t>
            </a:r>
          </a:p>
        </p:txBody>
      </p:sp>
    </p:spTree>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29A09659-5EBB-F8A4-F37D-BF0B8D9969B3}"/>
              </a:ext>
            </a:extLst>
          </p:cNvPr>
          <p:cNvSpPr txBox="1">
            <a:spLocks noChangeArrowheads="1"/>
          </p:cNvSpPr>
          <p:nvPr/>
        </p:nvSpPr>
        <p:spPr bwMode="auto">
          <a:xfrm>
            <a:off x="684213" y="1895475"/>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b="0">
                <a:latin typeface="Arial" panose="020B0604020202020204" pitchFamily="34" charset="0"/>
                <a:cs typeface="Arial" panose="020B0604020202020204" pitchFamily="34" charset="0"/>
              </a:rPr>
              <a:t>This powerpoint was kindly donated to </a:t>
            </a:r>
            <a:r>
              <a:rPr lang="en-GB" altLang="en-US" sz="2400" b="0">
                <a:latin typeface="Arial" panose="020B0604020202020204" pitchFamily="34" charset="0"/>
                <a:cs typeface="Arial" panose="020B0604020202020204" pitchFamily="34" charset="0"/>
                <a:hlinkClick r:id="rId3"/>
              </a:rPr>
              <a:t>www.worldofteaching.com</a:t>
            </a:r>
            <a:endParaRPr lang="en-GB" altLang="en-US" sz="2400" b="0">
              <a:latin typeface="Arial" panose="020B0604020202020204" pitchFamily="34" charset="0"/>
              <a:cs typeface="Arial" panose="020B0604020202020204" pitchFamily="34" charset="0"/>
            </a:endParaRPr>
          </a:p>
          <a:p>
            <a:pPr eaLnBrk="1" hangingPunct="1"/>
            <a:endParaRPr lang="en-GB" altLang="en-US" sz="2400" b="0">
              <a:latin typeface="Arial" panose="020B0604020202020204" pitchFamily="34" charset="0"/>
              <a:cs typeface="Arial" panose="020B0604020202020204" pitchFamily="34" charset="0"/>
            </a:endParaRPr>
          </a:p>
          <a:p>
            <a:pPr eaLnBrk="1" hangingPunct="1"/>
            <a:endParaRPr lang="en-GB" altLang="en-US" sz="2400" b="0">
              <a:latin typeface="Arial" panose="020B0604020202020204" pitchFamily="34" charset="0"/>
              <a:cs typeface="Arial" panose="020B0604020202020204" pitchFamily="34" charset="0"/>
            </a:endParaRPr>
          </a:p>
          <a:p>
            <a:pPr eaLnBrk="1" hangingPunct="1"/>
            <a:endParaRPr lang="en-GB" altLang="en-US" sz="2400" b="0">
              <a:latin typeface="Arial" panose="020B0604020202020204" pitchFamily="34" charset="0"/>
              <a:cs typeface="Arial" panose="020B0604020202020204" pitchFamily="34" charset="0"/>
            </a:endParaRPr>
          </a:p>
          <a:p>
            <a:pPr eaLnBrk="1" hangingPunct="1"/>
            <a:endParaRPr lang="en-GB" altLang="en-US" sz="2400" b="0">
              <a:latin typeface="Arial" panose="020B0604020202020204" pitchFamily="34" charset="0"/>
              <a:cs typeface="Arial" panose="020B0604020202020204" pitchFamily="34" charset="0"/>
            </a:endParaRPr>
          </a:p>
          <a:p>
            <a:pPr eaLnBrk="1" hangingPunct="1"/>
            <a:r>
              <a:rPr lang="en-GB" altLang="en-US" sz="2400" b="0">
                <a:latin typeface="Arial" panose="020B0604020202020204" pitchFamily="34" charset="0"/>
                <a:cs typeface="Arial" panose="020B0604020202020204" pitchFamily="34" charset="0"/>
                <a:hlinkClick r:id="rId3"/>
              </a:rPr>
              <a:t>http://www.worldofteaching.com</a:t>
            </a:r>
            <a:r>
              <a:rPr lang="en-GB" altLang="en-US" sz="2400" b="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b="0">
              <a:latin typeface="Arial" panose="020B0604020202020204" pitchFamily="34" charset="0"/>
              <a:cs typeface="Arial" panose="020B0604020202020204" pitchFamily="34" charset="0"/>
            </a:endParaRPr>
          </a:p>
        </p:txBody>
      </p:sp>
    </p:spTree>
  </p:cSld>
  <p:clrMapOvr>
    <a:masterClrMapping/>
  </p:clrMapOvr>
  <p:transition spd="slow">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C82084D-F51E-C648-0B0E-DE5E6E38E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981200"/>
            <a:ext cx="15081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 Box 4">
            <a:extLst>
              <a:ext uri="{FF2B5EF4-FFF2-40B4-BE49-F238E27FC236}">
                <a16:creationId xmlns:a16="http://schemas.microsoft.com/office/drawing/2014/main" id="{4DC6E6CC-B364-D8C3-B883-086E7AB88DCA}"/>
              </a:ext>
            </a:extLst>
          </p:cNvPr>
          <p:cNvSpPr txBox="1">
            <a:spLocks noChangeArrowheads="1"/>
          </p:cNvSpPr>
          <p:nvPr/>
        </p:nvSpPr>
        <p:spPr bwMode="auto">
          <a:xfrm>
            <a:off x="2667000" y="1592263"/>
            <a:ext cx="584835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FF0000"/>
                </a:solidFill>
                <a:effectLst>
                  <a:outerShdw blurRad="38100" dist="38100" dir="2700000" algn="tl">
                    <a:srgbClr val="000000"/>
                  </a:outerShdw>
                </a:effectLst>
              </a:rPr>
              <a:t>1.  MARCH 7, 1942</a:t>
            </a:r>
            <a:endParaRPr lang="en-US" altLang="en-US"/>
          </a:p>
          <a:p>
            <a:pPr>
              <a:spcBef>
                <a:spcPct val="50000"/>
              </a:spcBef>
            </a:pPr>
            <a:r>
              <a:rPr lang="en-US" altLang="en-US"/>
              <a:t>First Black cadets graduate from flying school at Tuskegee, Alabama.  In June 1943, the first squadron of Black aviators, the 99th Pursuit Squadron, flew its first combat mission. </a:t>
            </a:r>
          </a:p>
          <a:p>
            <a:pPr>
              <a:spcBef>
                <a:spcPct val="50000"/>
              </a:spcBef>
            </a:pPr>
            <a:endParaRPr lang="en-US" altLang="en-US"/>
          </a:p>
          <a:p>
            <a:r>
              <a:rPr lang="en-US" altLang="en-US"/>
              <a:t>	</a:t>
            </a:r>
            <a:r>
              <a:rPr lang="en-US" altLang="en-US" u="sng">
                <a:solidFill>
                  <a:srgbClr val="FF0000"/>
                </a:solidFill>
                <a:effectLst>
                  <a:outerShdw blurRad="38100" dist="38100" dir="2700000" algn="tl">
                    <a:srgbClr val="000000"/>
                  </a:outerShdw>
                </a:effectLst>
              </a:rPr>
              <a:t>2.  NOVEMBER 3, 1942</a:t>
            </a:r>
            <a:endParaRPr lang="en-US" altLang="en-US"/>
          </a:p>
          <a:p>
            <a:r>
              <a:rPr lang="en-US" altLang="en-US"/>
              <a:t>	William L. Dawson is elected to Congress from Chicago.  On August 1, 1944, Adam Clayton Powell, Jr., of Harlem became the first Black Congressman from the East.</a:t>
            </a:r>
          </a:p>
          <a:p>
            <a:pPr>
              <a:spcBef>
                <a:spcPct val="50000"/>
              </a:spcBef>
            </a:pPr>
            <a:endParaRPr lang="en-US" altLang="en-US"/>
          </a:p>
        </p:txBody>
      </p:sp>
      <p:sp>
        <p:nvSpPr>
          <p:cNvPr id="2054" name="WordArt 6">
            <a:extLst>
              <a:ext uri="{FF2B5EF4-FFF2-40B4-BE49-F238E27FC236}">
                <a16:creationId xmlns:a16="http://schemas.microsoft.com/office/drawing/2014/main" id="{FE868175-D5A3-5043-D661-C75C0940B380}"/>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Tree>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a:extLst>
              <a:ext uri="{FF2B5EF4-FFF2-40B4-BE49-F238E27FC236}">
                <a16:creationId xmlns:a16="http://schemas.microsoft.com/office/drawing/2014/main" id="{3BF085CC-D9F9-0536-6200-18F2BE1477A6}"/>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32771" name="Text Box 3">
            <a:extLst>
              <a:ext uri="{FF2B5EF4-FFF2-40B4-BE49-F238E27FC236}">
                <a16:creationId xmlns:a16="http://schemas.microsoft.com/office/drawing/2014/main" id="{0291CFCA-030C-F9F9-6DB8-7B09AEF31A1F}"/>
              </a:ext>
            </a:extLst>
          </p:cNvPr>
          <p:cNvSpPr txBox="1">
            <a:spLocks noChangeArrowheads="1"/>
          </p:cNvSpPr>
          <p:nvPr/>
        </p:nvSpPr>
        <p:spPr bwMode="auto">
          <a:xfrm>
            <a:off x="1241425" y="1620838"/>
            <a:ext cx="72866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u="sng">
                <a:solidFill>
                  <a:srgbClr val="FF0000"/>
                </a:solidFill>
                <a:effectLst>
                  <a:outerShdw blurRad="38100" dist="38100" dir="2700000" algn="tl">
                    <a:srgbClr val="000000"/>
                  </a:outerShdw>
                </a:effectLst>
              </a:rPr>
              <a:t>3.  APRIL 3, 1944</a:t>
            </a:r>
            <a:endParaRPr lang="en-US" altLang="en-US"/>
          </a:p>
          <a:p>
            <a:r>
              <a:rPr lang="en-US" altLang="en-US"/>
              <a:t>	The Supreme Court rules in Smith v. Allwright that “White primaries” could not exclude Black voters.</a:t>
            </a:r>
          </a:p>
          <a:p>
            <a:pPr>
              <a:spcBef>
                <a:spcPct val="50000"/>
              </a:spcBef>
            </a:pPr>
            <a:r>
              <a:rPr lang="en-US" altLang="en-US" u="sng">
                <a:solidFill>
                  <a:srgbClr val="FF0000"/>
                </a:solidFill>
                <a:effectLst>
                  <a:outerShdw blurRad="38100" dist="38100" dir="2700000" algn="tl">
                    <a:srgbClr val="000000"/>
                  </a:outerShdw>
                </a:effectLst>
              </a:rPr>
              <a:t>4.  MAY 8, 1945</a:t>
            </a:r>
            <a:endParaRPr lang="en-US" altLang="en-US"/>
          </a:p>
          <a:p>
            <a:pPr>
              <a:spcBef>
                <a:spcPct val="50000"/>
              </a:spcBef>
            </a:pPr>
            <a:r>
              <a:rPr lang="en-US" altLang="en-US"/>
              <a:t>	Germany surrenders on V-E Day, Japan surrendered on September 2, V-J Day, ending World War II.  A total of 1,154,720 Blacks were inducted into the Armed Services.  Many returned to America and attended college with GI Bill of Rights benefits.</a:t>
            </a:r>
          </a:p>
        </p:txBody>
      </p:sp>
    </p:spTree>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4" name="Music5.mid">
            <a:hlinkClick r:id="" action="ppaction://media"/>
            <a:extLst>
              <a:ext uri="{FF2B5EF4-FFF2-40B4-BE49-F238E27FC236}">
                <a16:creationId xmlns:a16="http://schemas.microsoft.com/office/drawing/2014/main" id="{9316D3FB-5712-1685-1040-B571742D84D4}"/>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301875" y="2514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3794" name="WordArt 2">
            <a:extLst>
              <a:ext uri="{FF2B5EF4-FFF2-40B4-BE49-F238E27FC236}">
                <a16:creationId xmlns:a16="http://schemas.microsoft.com/office/drawing/2014/main" id="{5900D2EE-5D57-EFE7-331C-1B99BE50BF39}"/>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grpSp>
        <p:nvGrpSpPr>
          <p:cNvPr id="33796" name="Group 4">
            <a:extLst>
              <a:ext uri="{FF2B5EF4-FFF2-40B4-BE49-F238E27FC236}">
                <a16:creationId xmlns:a16="http://schemas.microsoft.com/office/drawing/2014/main" id="{A5C4F4DB-D971-321A-51A1-2332ED73E983}"/>
              </a:ext>
            </a:extLst>
          </p:cNvPr>
          <p:cNvGrpSpPr>
            <a:grpSpLocks/>
          </p:cNvGrpSpPr>
          <p:nvPr/>
        </p:nvGrpSpPr>
        <p:grpSpPr bwMode="auto">
          <a:xfrm>
            <a:off x="1276350" y="2247900"/>
            <a:ext cx="2724150" cy="4076700"/>
            <a:chOff x="576" y="354"/>
            <a:chExt cx="1716" cy="2670"/>
          </a:xfrm>
        </p:grpSpPr>
        <p:pic>
          <p:nvPicPr>
            <p:cNvPr id="33797" name="Picture 5">
              <a:extLst>
                <a:ext uri="{FF2B5EF4-FFF2-40B4-BE49-F238E27FC236}">
                  <a16:creationId xmlns:a16="http://schemas.microsoft.com/office/drawing/2014/main" id="{748A6554-DDCF-5791-877A-DF8733B810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354"/>
              <a:ext cx="1716" cy="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Rectangle 6">
              <a:extLst>
                <a:ext uri="{FF2B5EF4-FFF2-40B4-BE49-F238E27FC236}">
                  <a16:creationId xmlns:a16="http://schemas.microsoft.com/office/drawing/2014/main" id="{9E6893AC-A77C-1A6E-3532-25E47DA6907C}"/>
                </a:ext>
              </a:extLst>
            </p:cNvPr>
            <p:cNvSpPr>
              <a:spLocks noChangeArrowheads="1"/>
            </p:cNvSpPr>
            <p:nvPr/>
          </p:nvSpPr>
          <p:spPr bwMode="auto">
            <a:xfrm>
              <a:off x="576" y="1740"/>
              <a:ext cx="1716" cy="12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3795" name="Text Box 3">
            <a:extLst>
              <a:ext uri="{FF2B5EF4-FFF2-40B4-BE49-F238E27FC236}">
                <a16:creationId xmlns:a16="http://schemas.microsoft.com/office/drawing/2014/main" id="{B2ABD4E0-243A-18B1-AD1C-6D29361F2B79}"/>
              </a:ext>
            </a:extLst>
          </p:cNvPr>
          <p:cNvSpPr txBox="1">
            <a:spLocks noChangeArrowheads="1"/>
          </p:cNvSpPr>
          <p:nvPr/>
        </p:nvSpPr>
        <p:spPr bwMode="auto">
          <a:xfrm>
            <a:off x="4572000" y="2058988"/>
            <a:ext cx="3878263"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FF0000"/>
                </a:solidFill>
                <a:effectLst>
                  <a:outerShdw blurRad="38100" dist="38100" dir="2700000" algn="tl">
                    <a:srgbClr val="000000"/>
                  </a:outerShdw>
                </a:effectLst>
              </a:rPr>
              <a:t>5.  OCTOBER 23, 1945</a:t>
            </a:r>
            <a:endParaRPr lang="en-US" altLang="en-US"/>
          </a:p>
          <a:p>
            <a:pPr>
              <a:spcBef>
                <a:spcPct val="50000"/>
              </a:spcBef>
            </a:pPr>
            <a:r>
              <a:rPr lang="en-US" altLang="en-US"/>
              <a:t>	Brooklyn Dodgers who moved to Los Angeles in 1958, sign Jackie Robinson {Died 10-24-72} and send him to their Montreal farm team.  On April 15, 1947, Robinson made his debut at Ebbetts Field and became the first Black in the Major Leagues in modern times.</a:t>
            </a:r>
          </a:p>
        </p:txBody>
      </p:sp>
      <p:sp>
        <p:nvSpPr>
          <p:cNvPr id="33799" name="Rectangle 7">
            <a:extLst>
              <a:ext uri="{FF2B5EF4-FFF2-40B4-BE49-F238E27FC236}">
                <a16:creationId xmlns:a16="http://schemas.microsoft.com/office/drawing/2014/main" id="{698A235C-4F09-643E-4A3A-B1D89A828D6C}"/>
              </a:ext>
            </a:extLst>
          </p:cNvPr>
          <p:cNvSpPr>
            <a:spLocks noChangeArrowheads="1"/>
          </p:cNvSpPr>
          <p:nvPr/>
        </p:nvSpPr>
        <p:spPr bwMode="auto">
          <a:xfrm>
            <a:off x="1238250" y="4953000"/>
            <a:ext cx="721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380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3804"/>
                                        </p:tgtEl>
                                        <p:attrNameLst>
                                          <p:attrName>style.visibility</p:attrName>
                                        </p:attrNameLst>
                                      </p:cBhvr>
                                      <p:to>
                                        <p:strVal val="hidden"/>
                                      </p:to>
                                    </p:set>
                                  </p:sub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338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
                <p:cTn id="10" fill="hold" display="0">
                  <p:stCondLst>
                    <p:cond delay="indefinite"/>
                  </p:stCondLst>
                  <p:endCondLst>
                    <p:cond evt="onPrev" delay="0">
                      <p:tgtEl>
                        <p:sldTgt/>
                      </p:tgtEl>
                    </p:cond>
                    <p:cond evt="onStopAudio" delay="0">
                      <p:tgtEl>
                        <p:sldTgt/>
                      </p:tgtEl>
                    </p:cond>
                  </p:endCondLst>
                </p:cTn>
                <p:tgtEl>
                  <p:spTgt spid="3380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a:extLst>
              <a:ext uri="{FF2B5EF4-FFF2-40B4-BE49-F238E27FC236}">
                <a16:creationId xmlns:a16="http://schemas.microsoft.com/office/drawing/2014/main" id="{7106E781-48E7-A4D0-506C-82811CA8D612}"/>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34819" name="Text Box 3">
            <a:extLst>
              <a:ext uri="{FF2B5EF4-FFF2-40B4-BE49-F238E27FC236}">
                <a16:creationId xmlns:a16="http://schemas.microsoft.com/office/drawing/2014/main" id="{A0C20AA6-9E33-971F-8512-75769965A133}"/>
              </a:ext>
            </a:extLst>
          </p:cNvPr>
          <p:cNvSpPr txBox="1">
            <a:spLocks noChangeArrowheads="1"/>
          </p:cNvSpPr>
          <p:nvPr/>
        </p:nvSpPr>
        <p:spPr bwMode="auto">
          <a:xfrm>
            <a:off x="1146175" y="1736725"/>
            <a:ext cx="7286625"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solidFill>
                  <a:srgbClr val="FF0000"/>
                </a:solidFill>
                <a:effectLst>
                  <a:outerShdw blurRad="38100" dist="38100" dir="2700000" algn="tl">
                    <a:srgbClr val="000000"/>
                  </a:outerShdw>
                </a:effectLst>
              </a:rPr>
              <a:t>6.  MARCH 21, 1946</a:t>
            </a:r>
            <a:endParaRPr lang="en-US" altLang="en-US"/>
          </a:p>
          <a:p>
            <a:pPr>
              <a:spcBef>
                <a:spcPct val="50000"/>
              </a:spcBef>
            </a:pPr>
            <a:r>
              <a:rPr lang="en-US" altLang="en-US"/>
              <a:t>	Kenny Washington signs with the Los Angeles Rams and becomes the first Black player in professional football in 13 years.  Three other Blacks: Woody Strode of the Rams; Ben Willis and Marion Motley of the Cleveland Browns -- signed in the same year.</a:t>
            </a:r>
          </a:p>
          <a:p>
            <a:pPr>
              <a:spcBef>
                <a:spcPct val="50000"/>
              </a:spcBef>
            </a:pPr>
            <a:endParaRPr lang="en-US" altLang="en-US"/>
          </a:p>
          <a:p>
            <a:r>
              <a:rPr lang="en-US" altLang="en-US" u="sng">
                <a:solidFill>
                  <a:srgbClr val="FF0000"/>
                </a:solidFill>
                <a:effectLst>
                  <a:outerShdw blurRad="38100" dist="38100" dir="2700000" algn="tl">
                    <a:srgbClr val="000000"/>
                  </a:outerShdw>
                </a:effectLst>
              </a:rPr>
              <a:t>7.  MAY 17, 1954</a:t>
            </a:r>
            <a:endParaRPr lang="en-US" altLang="en-US"/>
          </a:p>
          <a:p>
            <a:r>
              <a:rPr lang="en-US" altLang="en-US"/>
              <a:t>	In a unanimous decision, the Supreme Court outlaws segregation in the public school system.  Landmark Brown v. Board of Education Topeka decision sounded death knell for legal segregation in the United States.</a:t>
            </a:r>
          </a:p>
          <a:p>
            <a:pPr>
              <a:spcBef>
                <a:spcPct val="50000"/>
              </a:spcBef>
            </a:pPr>
            <a:endParaRPr lang="en-US" altLang="en-US"/>
          </a:p>
        </p:txBody>
      </p:sp>
      <p:pic>
        <p:nvPicPr>
          <p:cNvPr id="34821" name="Picture 5">
            <a:extLst>
              <a:ext uri="{FF2B5EF4-FFF2-40B4-BE49-F238E27FC236}">
                <a16:creationId xmlns:a16="http://schemas.microsoft.com/office/drawing/2014/main" id="{B2A1E300-66B5-EFD5-BF74-75C865072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3733800"/>
            <a:ext cx="17684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Music6.mid">
            <a:hlinkClick r:id="" action="ppaction://media"/>
            <a:extLst>
              <a:ext uri="{FF2B5EF4-FFF2-40B4-BE49-F238E27FC236}">
                <a16:creationId xmlns:a16="http://schemas.microsoft.com/office/drawing/2014/main" id="{55240984-F68B-B14E-2927-B393DA7A8137}"/>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301875" y="21717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8914" name="WordArt 2">
            <a:extLst>
              <a:ext uri="{FF2B5EF4-FFF2-40B4-BE49-F238E27FC236}">
                <a16:creationId xmlns:a16="http://schemas.microsoft.com/office/drawing/2014/main" id="{BE79568C-B7C1-D597-A7D5-094993ED4F55}"/>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38915" name="Text Box 3">
            <a:extLst>
              <a:ext uri="{FF2B5EF4-FFF2-40B4-BE49-F238E27FC236}">
                <a16:creationId xmlns:a16="http://schemas.microsoft.com/office/drawing/2014/main" id="{5A94788C-1516-EB78-06D5-1C16DEF91D11}"/>
              </a:ext>
            </a:extLst>
          </p:cNvPr>
          <p:cNvSpPr txBox="1">
            <a:spLocks noChangeArrowheads="1"/>
          </p:cNvSpPr>
          <p:nvPr/>
        </p:nvSpPr>
        <p:spPr bwMode="auto">
          <a:xfrm>
            <a:off x="1028700" y="2476500"/>
            <a:ext cx="7620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outerShdw blurRad="38100" dist="38100" dir="2700000" algn="tl">
                    <a:srgbClr val="000000"/>
                  </a:outerShdw>
                </a:effectLst>
              </a:rPr>
              <a:t>				</a:t>
            </a:r>
            <a:r>
              <a:rPr lang="en-US" altLang="en-US" u="sng">
                <a:solidFill>
                  <a:srgbClr val="FF0000"/>
                </a:solidFill>
                <a:effectLst>
                  <a:outerShdw blurRad="38100" dist="38100" dir="2700000" algn="tl">
                    <a:srgbClr val="000000"/>
                  </a:outerShdw>
                </a:effectLst>
              </a:rPr>
              <a:t>8.  MAY 10, 1955</a:t>
            </a:r>
            <a:endParaRPr lang="en-US" altLang="en-US"/>
          </a:p>
          <a:p>
            <a:pPr>
              <a:spcBef>
                <a:spcPct val="50000"/>
              </a:spcBef>
            </a:pPr>
            <a:endParaRPr lang="en-US" altLang="en-US"/>
          </a:p>
          <a:p>
            <a:pPr>
              <a:spcBef>
                <a:spcPct val="50000"/>
              </a:spcBef>
            </a:pPr>
            <a:r>
              <a:rPr lang="en-US" altLang="en-US"/>
              <a:t>			Chuck Berry records “Maybelline,” 			which played major role in 					development of rock ‘n’ roll.  Berry 			and other Black stars, notably Muddy Waters and Little Richard, were the major musical influences on the Beatles and other White groups.</a:t>
            </a:r>
          </a:p>
        </p:txBody>
      </p:sp>
      <p:pic>
        <p:nvPicPr>
          <p:cNvPr id="38917" name="Picture 5">
            <a:extLst>
              <a:ext uri="{FF2B5EF4-FFF2-40B4-BE49-F238E27FC236}">
                <a16:creationId xmlns:a16="http://schemas.microsoft.com/office/drawing/2014/main" id="{021C543B-CEA9-8D82-4F87-475BC3A9B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752600"/>
            <a:ext cx="20859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8919"/>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8919"/>
                                        </p:tgtEl>
                                        <p:attrNameLst>
                                          <p:attrName>style.visibility</p:attrName>
                                        </p:attrNameLst>
                                      </p:cBhvr>
                                      <p:to>
                                        <p:strVal val="hidden"/>
                                      </p:to>
                                    </p:set>
                                  </p:sub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389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
                <p:cTn id="10" fill="hold" display="0">
                  <p:stCondLst>
                    <p:cond delay="indefinite"/>
                  </p:stCondLst>
                  <p:endCondLst>
                    <p:cond evt="onPrev" delay="0">
                      <p:tgtEl>
                        <p:sldTgt/>
                      </p:tgtEl>
                    </p:cond>
                    <p:cond evt="onStopAudio" delay="0">
                      <p:tgtEl>
                        <p:sldTgt/>
                      </p:tgtEl>
                    </p:cond>
                  </p:endCondLst>
                </p:cTn>
                <p:tgtEl>
                  <p:spTgt spid="389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2">
            <a:extLst>
              <a:ext uri="{FF2B5EF4-FFF2-40B4-BE49-F238E27FC236}">
                <a16:creationId xmlns:a16="http://schemas.microsoft.com/office/drawing/2014/main" id="{FFA928D7-D948-6C71-9F28-ADFD13637E5B}"/>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39939" name="Text Box 3">
            <a:extLst>
              <a:ext uri="{FF2B5EF4-FFF2-40B4-BE49-F238E27FC236}">
                <a16:creationId xmlns:a16="http://schemas.microsoft.com/office/drawing/2014/main" id="{239E2A8C-FB6E-1048-2FEC-655FDEAD7041}"/>
              </a:ext>
            </a:extLst>
          </p:cNvPr>
          <p:cNvSpPr txBox="1">
            <a:spLocks noChangeArrowheads="1"/>
          </p:cNvSpPr>
          <p:nvPr/>
        </p:nvSpPr>
        <p:spPr bwMode="auto">
          <a:xfrm>
            <a:off x="1085850" y="2049463"/>
            <a:ext cx="76200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outerShdw blurRad="38100" dist="38100" dir="2700000" algn="tl">
                    <a:srgbClr val="000000"/>
                  </a:outerShdw>
                </a:effectLst>
              </a:rPr>
              <a:t>				</a:t>
            </a:r>
            <a:r>
              <a:rPr lang="en-US" altLang="en-US" u="sng">
                <a:solidFill>
                  <a:srgbClr val="FF0000"/>
                </a:solidFill>
                <a:effectLst>
                  <a:outerShdw blurRad="38100" dist="38100" dir="2700000" algn="tl">
                    <a:srgbClr val="000000"/>
                  </a:outerShdw>
                </a:effectLst>
              </a:rPr>
              <a:t>9.  DECEMBER 5, 1955</a:t>
            </a:r>
            <a:endParaRPr lang="en-US" altLang="en-US"/>
          </a:p>
          <a:p>
            <a:pPr>
              <a:spcBef>
                <a:spcPct val="50000"/>
              </a:spcBef>
            </a:pPr>
            <a:r>
              <a:rPr lang="en-US" altLang="en-US"/>
              <a:t>				Historic bus boycott begins 				in Montgomery, Alabama.  					Rosa Parks {Died 10-25-05 at the age of 92} sparked the boycott when she refused to give her bus seat to a White man.  The Rev. Martin Luther King, Jr. was elected president of the boycott organization.</a:t>
            </a:r>
          </a:p>
        </p:txBody>
      </p:sp>
      <p:grpSp>
        <p:nvGrpSpPr>
          <p:cNvPr id="39941" name="Group 5">
            <a:extLst>
              <a:ext uri="{FF2B5EF4-FFF2-40B4-BE49-F238E27FC236}">
                <a16:creationId xmlns:a16="http://schemas.microsoft.com/office/drawing/2014/main" id="{4BF34F93-C49E-A1E0-5E0B-04AB49804A16}"/>
              </a:ext>
            </a:extLst>
          </p:cNvPr>
          <p:cNvGrpSpPr>
            <a:grpSpLocks/>
          </p:cNvGrpSpPr>
          <p:nvPr/>
        </p:nvGrpSpPr>
        <p:grpSpPr bwMode="auto">
          <a:xfrm>
            <a:off x="1809750" y="1790700"/>
            <a:ext cx="2243138" cy="1600200"/>
            <a:chOff x="2160" y="1248"/>
            <a:chExt cx="1413" cy="1008"/>
          </a:xfrm>
        </p:grpSpPr>
        <p:sp>
          <p:nvSpPr>
            <p:cNvPr id="39942" name="Rectangle 6">
              <a:extLst>
                <a:ext uri="{FF2B5EF4-FFF2-40B4-BE49-F238E27FC236}">
                  <a16:creationId xmlns:a16="http://schemas.microsoft.com/office/drawing/2014/main" id="{BBE4353E-5637-328E-0359-5F073641FE3D}"/>
                </a:ext>
              </a:extLst>
            </p:cNvPr>
            <p:cNvSpPr>
              <a:spLocks noChangeArrowheads="1"/>
            </p:cNvSpPr>
            <p:nvPr/>
          </p:nvSpPr>
          <p:spPr bwMode="auto">
            <a:xfrm>
              <a:off x="2160" y="1248"/>
              <a:ext cx="1413" cy="1008"/>
            </a:xfrm>
            <a:prstGeom prst="rect">
              <a:avLst/>
            </a:prstGeom>
            <a:solidFill>
              <a:srgbClr val="008000"/>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9943" name="Picture 7">
              <a:extLst>
                <a:ext uri="{FF2B5EF4-FFF2-40B4-BE49-F238E27FC236}">
                  <a16:creationId xmlns:a16="http://schemas.microsoft.com/office/drawing/2014/main" id="{FF363E6A-E1D6-5A91-0DFC-47CA1153C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 y="1320"/>
              <a:ext cx="1290" cy="87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a:extLst>
              <a:ext uri="{FF2B5EF4-FFF2-40B4-BE49-F238E27FC236}">
                <a16:creationId xmlns:a16="http://schemas.microsoft.com/office/drawing/2014/main" id="{239674A7-6055-D5C3-2795-E0D95BBD57DB}"/>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40963" name="Text Box 3">
            <a:extLst>
              <a:ext uri="{FF2B5EF4-FFF2-40B4-BE49-F238E27FC236}">
                <a16:creationId xmlns:a16="http://schemas.microsoft.com/office/drawing/2014/main" id="{A25E875A-1497-85AF-0890-295059A80334}"/>
              </a:ext>
            </a:extLst>
          </p:cNvPr>
          <p:cNvSpPr txBox="1">
            <a:spLocks noChangeArrowheads="1"/>
          </p:cNvSpPr>
          <p:nvPr/>
        </p:nvSpPr>
        <p:spPr bwMode="auto">
          <a:xfrm>
            <a:off x="1352550" y="1771650"/>
            <a:ext cx="7620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u="sng">
              <a:solidFill>
                <a:srgbClr val="FF0000"/>
              </a:solidFill>
              <a:effectLst>
                <a:outerShdw blurRad="38100" dist="38100" dir="2700000" algn="tl">
                  <a:srgbClr val="000000"/>
                </a:outerShdw>
              </a:effectLst>
            </a:endParaRPr>
          </a:p>
          <a:p>
            <a:pPr>
              <a:spcBef>
                <a:spcPct val="50000"/>
              </a:spcBef>
            </a:pPr>
            <a:r>
              <a:rPr lang="en-US" altLang="en-US">
                <a:solidFill>
                  <a:srgbClr val="FF0000"/>
                </a:solidFill>
                <a:effectLst>
                  <a:outerShdw blurRad="38100" dist="38100" dir="2700000" algn="tl">
                    <a:srgbClr val="000000"/>
                  </a:outerShdw>
                </a:effectLst>
              </a:rPr>
              <a:t>			</a:t>
            </a:r>
            <a:r>
              <a:rPr lang="en-US" altLang="en-US" u="sng">
                <a:solidFill>
                  <a:srgbClr val="FF0000"/>
                </a:solidFill>
                <a:effectLst>
                  <a:outerShdw blurRad="38100" dist="38100" dir="2700000" algn="tl">
                    <a:srgbClr val="000000"/>
                  </a:outerShdw>
                </a:effectLst>
              </a:rPr>
              <a:t>10.  SEPTEMBER 25, 1957</a:t>
            </a:r>
            <a:endParaRPr lang="en-US" altLang="en-US"/>
          </a:p>
          <a:p>
            <a:pPr>
              <a:spcBef>
                <a:spcPct val="50000"/>
              </a:spcBef>
            </a:pPr>
            <a:r>
              <a:rPr lang="en-US" altLang="en-US"/>
              <a:t>			Nine Little Rock, Arkansas, 				schoolchildren are escorted to 				Central High School by federal 				troops, ending efforts to thwart 				court-ordered integration.</a:t>
            </a:r>
          </a:p>
        </p:txBody>
      </p:sp>
      <p:pic>
        <p:nvPicPr>
          <p:cNvPr id="40968" name="Picture 8">
            <a:extLst>
              <a:ext uri="{FF2B5EF4-FFF2-40B4-BE49-F238E27FC236}">
                <a16:creationId xmlns:a16="http://schemas.microsoft.com/office/drawing/2014/main" id="{126AFC08-15B4-C271-D5EB-E38EF9E9E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3197225"/>
            <a:ext cx="266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a:extLst>
              <a:ext uri="{FF2B5EF4-FFF2-40B4-BE49-F238E27FC236}">
                <a16:creationId xmlns:a16="http://schemas.microsoft.com/office/drawing/2014/main" id="{3FA35C47-90F1-3F0F-82AB-CFCCD8039ED8}"/>
              </a:ext>
            </a:extLst>
          </p:cNvPr>
          <p:cNvSpPr>
            <a:spLocks noChangeArrowheads="1" noChangeShapeType="1" noTextEdit="1"/>
          </p:cNvSpPr>
          <p:nvPr/>
        </p:nvSpPr>
        <p:spPr bwMode="auto">
          <a:xfrm>
            <a:off x="2301875" y="381000"/>
            <a:ext cx="4829175" cy="941388"/>
          </a:xfrm>
          <a:prstGeom prst="rect">
            <a:avLst/>
          </a:prstGeom>
        </p:spPr>
        <p:txBody>
          <a:bodyPr wrap="none" fromWordArt="1">
            <a:prstTxWarp prst="textPlain">
              <a:avLst>
                <a:gd name="adj" fmla="val 50000"/>
              </a:avLst>
            </a:prstTxWarp>
          </a:bodyPr>
          <a:lstStyle/>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EVENTS THAT CHANGED</a:t>
            </a:r>
          </a:p>
          <a:p>
            <a:pPr algn="ctr"/>
            <a:r>
              <a:rPr lang="en-GB" sz="3600" kern="10">
                <a:ln w="19050">
                  <a:solidFill>
                    <a:srgbClr val="000000"/>
                  </a:solidFill>
                  <a:round/>
                  <a:headEnd/>
                  <a:tailEnd/>
                </a:ln>
                <a:gradFill rotWithShape="0">
                  <a:gsLst>
                    <a:gs pos="0">
                      <a:srgbClr val="FF0000"/>
                    </a:gs>
                    <a:gs pos="100000">
                      <a:srgbClr val="008000"/>
                    </a:gs>
                  </a:gsLst>
                  <a:lin ang="5400000" scaled="1"/>
                </a:gradFill>
                <a:effectLst>
                  <a:outerShdw dist="35921" dir="2700000" algn="ctr" rotWithShape="0">
                    <a:srgbClr val="990000"/>
                  </a:outerShdw>
                </a:effectLst>
                <a:latin typeface="Impact" panose="020B0806030902050204" pitchFamily="34" charset="0"/>
              </a:rPr>
              <a:t>BLACK AMERICA</a:t>
            </a:r>
          </a:p>
        </p:txBody>
      </p:sp>
      <p:sp>
        <p:nvSpPr>
          <p:cNvPr id="41987" name="Text Box 3">
            <a:extLst>
              <a:ext uri="{FF2B5EF4-FFF2-40B4-BE49-F238E27FC236}">
                <a16:creationId xmlns:a16="http://schemas.microsoft.com/office/drawing/2014/main" id="{EABDC06B-8C2B-7A1B-3A1E-8FDB27AFA48A}"/>
              </a:ext>
            </a:extLst>
          </p:cNvPr>
          <p:cNvSpPr txBox="1">
            <a:spLocks noChangeArrowheads="1"/>
          </p:cNvSpPr>
          <p:nvPr/>
        </p:nvSpPr>
        <p:spPr bwMode="auto">
          <a:xfrm>
            <a:off x="952500" y="1771650"/>
            <a:ext cx="7620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u="sng">
                <a:solidFill>
                  <a:srgbClr val="FF0000"/>
                </a:solidFill>
                <a:effectLst>
                  <a:outerShdw blurRad="38100" dist="38100" dir="2700000" algn="tl">
                    <a:srgbClr val="000000"/>
                  </a:outerShdw>
                </a:effectLst>
              </a:rPr>
              <a:t>11.  DECEMBER 17, 1959</a:t>
            </a:r>
            <a:endParaRPr lang="en-US" altLang="en-US"/>
          </a:p>
          <a:p>
            <a:pPr>
              <a:spcBef>
                <a:spcPct val="50000"/>
              </a:spcBef>
            </a:pPr>
            <a:r>
              <a:rPr lang="en-US" altLang="en-US"/>
              <a:t>	The founding of Motown Records {Barry Gordon} help change the understanding, marketing, and promotion of Black popular music.</a:t>
            </a:r>
          </a:p>
          <a:p>
            <a:pPr>
              <a:spcBef>
                <a:spcPct val="50000"/>
              </a:spcBef>
            </a:pPr>
            <a:endParaRPr lang="en-US" altLang="en-US"/>
          </a:p>
          <a:p>
            <a:r>
              <a:rPr lang="en-US" altLang="en-US" u="sng">
                <a:solidFill>
                  <a:srgbClr val="FF0000"/>
                </a:solidFill>
                <a:effectLst>
                  <a:outerShdw blurRad="38100" dist="38100" dir="2700000" algn="tl">
                    <a:srgbClr val="000000"/>
                  </a:outerShdw>
                </a:effectLst>
              </a:rPr>
              <a:t>12.  AUGUST 28, 1963</a:t>
            </a:r>
            <a:endParaRPr lang="en-US" altLang="en-US"/>
          </a:p>
          <a:p>
            <a:r>
              <a:rPr lang="en-US" altLang="en-US"/>
              <a:t>25,000 people participate in the March</a:t>
            </a:r>
          </a:p>
          <a:p>
            <a:r>
              <a:rPr lang="en-US" altLang="en-US"/>
              <a:t> on Washington, the biggest civil rights </a:t>
            </a:r>
          </a:p>
          <a:p>
            <a:r>
              <a:rPr lang="en-US" altLang="en-US"/>
              <a:t>demonstration ever.  This is where </a:t>
            </a:r>
          </a:p>
          <a:p>
            <a:r>
              <a:rPr lang="en-US" altLang="en-US"/>
              <a:t>Dr. Martin Luther King, Jr., delivered </a:t>
            </a:r>
          </a:p>
          <a:p>
            <a:r>
              <a:rPr lang="en-US" altLang="en-US"/>
              <a:t>his famous speech “I Have a Dream.”</a:t>
            </a:r>
          </a:p>
        </p:txBody>
      </p:sp>
      <p:pic>
        <p:nvPicPr>
          <p:cNvPr id="41992" name="Picture 8">
            <a:extLst>
              <a:ext uri="{FF2B5EF4-FFF2-40B4-BE49-F238E27FC236}">
                <a16:creationId xmlns:a16="http://schemas.microsoft.com/office/drawing/2014/main" id="{77A19EBA-A3BD-577C-6CC7-A5733109C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22625"/>
            <a:ext cx="17335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Bookman Old Style" panose="020506040505050202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Bookman Old Style" panose="02050604050505020204"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1194</TotalTime>
  <Words>1215</Words>
  <Application>Microsoft Office PowerPoint</Application>
  <PresentationFormat>On-screen Show (4:3)</PresentationFormat>
  <Paragraphs>116</Paragraphs>
  <Slides>18</Slides>
  <Notes>18</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Times New Roman</vt:lpstr>
      <vt:lpstr>Monotype Sorts</vt:lpstr>
      <vt:lpstr>Comic Sans MS</vt:lpstr>
      <vt:lpstr>Bookman Old Style</vt:lpstr>
      <vt:lpstr>Arial</vt:lpstr>
      <vt:lpstr>Notebook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VMS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History Month 2007</dc:title>
  <dc:creator>Mr. Clutter</dc:creator>
  <cp:lastModifiedBy>Nayan GRIFFITHS</cp:lastModifiedBy>
  <cp:revision>51</cp:revision>
  <dcterms:created xsi:type="dcterms:W3CDTF">2000-01-21T17:50:26Z</dcterms:created>
  <dcterms:modified xsi:type="dcterms:W3CDTF">2023-06-06T10:19:46Z</dcterms:modified>
</cp:coreProperties>
</file>